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0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0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0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fsi-m10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0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0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0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viaje de una contraseña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almacenamiento cifrado (hash): jamás en texto pla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unca contraseñas en texto pla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Guardar la contraseña en claro es la falta más grave: cualquier robo de datos expone todas las cuentas. Debe guardarse solo su hash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0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 reveles qué campo falló al autenti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a pista permite a un atacante comprobar qué correos están registrados. El mensaje debe ser genérico para no regalar inform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0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Un cifrado «hecho a mano» inventado por la IA, guardando además la contraseña en claro para «poder recordarl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Inventar cifrado y guardar la contraseña en claro es la receta del desastre: ni el uno es seguro ni lo segundo debería existir. Las demás son buenas práctic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o confíes en cifrados artesanales ni en texto pla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0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los requisitos de seguridad de tu login como lista de criterios (cifrado, longitud, mensaje genérico, intentos, HTTPS). Pídele a la IA que los confirme uno a uno al entreg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0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898" r:id="rId1"/>
    <p:sldLayoutId id="2481907899" r:id="rId2"/>
    <p:sldLayoutId id="2481907900" r:id="rId3"/>
    <p:sldLayoutId id="248190790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f6b55d00b19d27a9ee5349e10cf87e9447226ec2bacd58c1.jpg"/>
  <Relationship Id="rId3" Type="http://schemas.openxmlformats.org/officeDocument/2006/relationships/hyperlink" Target="https://tecnologia.lumbre.lat/object/fsi-m10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1" TargetMode="External"/>
  <Relationship Id="rId3" Type="http://schemas.openxmlformats.org/officeDocument/2006/relationships/hyperlink" Target="https://tecnologia.lumbre.lat/object/fsi-m10-oa01" TargetMode="External"/>
  <Relationship Id="rId4" Type="http://schemas.openxmlformats.org/officeDocument/2006/relationships/hyperlink" Target="https://tecnologia.lumbre.lat/object/fsi-m10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1" TargetMode="External"/>
  <Relationship Id="rId3" Type="http://schemas.openxmlformats.org/officeDocument/2006/relationships/hyperlink" Target="/object/iav-c11-r01-oa03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1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1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g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b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d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eg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ficar el flujo de autenticación con requisitos de seguridad y revisar los puntos crítico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0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1"/>
              </a:rPr>
              <a:t><![CDATA[Registro y login con IA: la parte que no debes pedir a cieg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ficar el flujo de autenticación con requisitos de seguridad y revisar los puntos crític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le a la IA «hazme un login» es la forma más rápida de obtener un login inseguro. La autenticación es la puerta de tu casa: si está mal, todo lo de dentro vale poco. Aquí aprendes a especificar registro y acceso con los requisitos que no se negocian —contraseña cifrada, sin contraseñas en texto plano, protección contra fuerza bruta— y a revisar que la IA los cumplió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1"/>
              </a:rPr>
              <a:t><![CDATA[Registro y login con IA: la parte que no debes pedir a cieg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utenticacion · registro · login · contrasenas · segurida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uerta no se le puede encargar a la suer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1"/>
              </a:rPr>
              <a:t><![CDATA[Registro y login con IA: la parte que no debes pedir a cieg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dad no es un botón de login: es quién entra, qué toca y qué pasa cuando se va. De toda tu app, esta es la parte donde la IA no puede improvis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uerta no se le puede encargar a la suer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1"/>
              </a:rPr>
              <a:t><![CDATA[Registro y login con IA: la parte que no debes pedir a cieg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enticarse es demostrar quién eres. Es la parte de tu app donde un error no es un bug: es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IA la construye en segundos, pero si solo le pediste «login», usará el primer patrón que se le ocurra, no necesariamente el seguro. Aquí tú pones los requisitos y conviertes la seguridad en criterio de aceptació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no-negociables al especificar el acce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1"/>
              </a:rPr>
              <a:t><![CDATA[Registro y login con IA: la parte que no debes pedir a cieg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s cinco convertidos en criterios son la diferencia entre un login y una puerta abiert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1"/>
              </a:rPr>
              <a:t><![CDATA[Registro y login con IA: la parte que no debes pedir a cieg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2657475"/>
                <a:gridCol w="2657475"/>
                <a:gridCol w="28003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quisi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r qué impor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lo pides a la 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aseña cifrada (hash), nunca en texto pla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te roban la base, nadie recupera contraseñ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guarda la contraseña con hashing, jamás en clar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ngitud mínima y regl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aseñas cortas se rompen fáci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mínimo 8 caracteres, con mensaje clar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revelar cuál campo fall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yuda al atacante a adivinar cue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mensaje genérico: credenciales incorrecta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1"/>
              </a:rPr>
              <a:t><![CDATA[Registro y login con IA: la parte que no debes pedir a cieg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2657475"/>
                <a:gridCol w="2657475"/>
                <a:gridCol w="28003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quisi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r qué impor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lo pides a la 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mitar inten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ena la fuerza bru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bloquea tras N intentos seguido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contraseña viaja por HTTP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vita que se lea en tráns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todo el flujo por HTTP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iaje de una contraseñ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1"/>
              </a:rPr>
              <a:t><![CDATA[Registro y login con IA: la parte que no debes pedir a cieg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 debe pas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plano guardado y visible: una filtración entrega todas las clav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seña «1234» guardada liter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Í debe pasa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guarda una huella (hash) irreversible; el login compara huellas, no la clave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229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alcula un has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iaje de una contraseñ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1"/>
              </a:rPr>
              <a:t><![CDATA[Registro y login con IA: la parte que no debes pedir a cieg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guarda solo el has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reforzar tokens y clav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1"/>
              </a:rPr>
              <a:t><![CDATA[Registro y login con IA: la parte que no debes pedir a cieg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1-r01-oa03"/>
              </a:rPr>
              <a:t><![CDATA[Tokens, autenticación y claves: protege tus acces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 publicado sobre cómo se autoriza una llamada. Aquí defines el flujo de acceso y sus requisitos de segurida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pt con requisi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1"/>
              </a:rPr>
              <a:t><![CDATA[Registro y login con IA: la parte que no debes pedir a cieg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rea registro y login seguros para mi app. Requisitos OBLIGATOR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S (confirma cada uno al terminar):\n- la contraseña se guarda c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n hashing (bcrypt o similar), NUNCA en texto plano\n- minimo 8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aracteres al registrarse, con mensaje de error claro\n- al fal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r el login, mensaje generico "correo o contrasena incorrectos"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in decir cual fallo\n- tras 5 intentos fallados seguidos, bloq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a temporalmente ese correo\n- todo por HTTPS\n\nNo inventes un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ifrado propio. Usa una libreria madura de hashing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8195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 das las condiciones y le pides que confirme una por una. Así no dependes de que la IA «se acuerde» de hacerlo bi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1"/>
              </a:rPr>
              <a:t><![CDATA[Registro y login con IA: la parte que no debes pedir a cieg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terminó tu login y, al revisar, ves que la base de datos guarda la contraseña tal como la escribe el usuario. ¿Qué requisito se incumplió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mensaje de error genéric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almacenamiento cifrado (hash): jamás en texto plan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bloqueo por intento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90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longitud mínim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1"/>
              </a:rPr>
              <a:t><![CDATA[Registro y login con IA: la parte que no debes pedir a cieg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ensaje de error que dice «el correo existe pero la contraseña no» es una buena práctica de segur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1"/>
              </a:rPr>
              <a:t><![CDATA[Registro y login con IA: la parte que no debes pedir a cieg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login insegu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s el resumen de lo que hizo una IA para el login. Señala la decisión peligros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Hash de la contraseña con una librería madu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Bloqueo temporal tras varios intentos fallad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cifrado «hecho a mano» inventado por la IA, guardando además la contraseña en claro para «poder recordarla»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Mensaje de error genérico al fallar las credencial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1"/>
              </a:rPr>
              <a:t><![CDATA[Registro y login con IA: la parte que no debes pedir a cieg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login insegu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los requisitos de seguridad de tu login como lista de criterios (cifrado, longitud, mensaje genérico, intentos, HTTPS). Pídele a la IA que los confirme uno a uno al entreg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n autenticación, «funciona» no es suficiente: tiene que ser seguro por diseñ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2026-10-25T01:27:05Z</dcterms:created>
  <dcterms:modified xsi:type="dcterms:W3CDTF">2026-10-25T01:27:05Z</dcterms:modified>
  <dc:title>Registro y login con IA: la parte que no debes pedir a ciegas</dc:title>
  <dc:description>Presentación editable del OA «Registro y login con IA: la parte que no debes pedir a ciegas». Enlace: https://tecnologia.lumbre.lat/object/fsi-m10-oa01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