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0-oa02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flujo seguro de recuperación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rmite a un atacante descubrir qué correos tienen cuenta (enumeración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confirmes ni niegues cuentas al recup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firmar o negar la existencia de la cuenta regala información. La respuesta debe ser siempre idéntica: «si el correo existe, enviamos instruccione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oken de recuperación caduca y muere al us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enlace permanente es una llave que, si se filtra, abre la cuenta para siempre. Debe caducar en minutos y usarse una sol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recuperación se resuelve con «preguntas de seguridad»: nombre de mi mascota, ciudad de na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preguntas de seguridad se investigan o se recuerdan años después; son débiles por naturaleza. Las demás opciones son buenas práct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uses preguntas de seguridad como recu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0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flujo de recuperación como reglas con su ataque asociado (mensaje neutro, token que caduca, un solo uso). Pídele a la IA que confirme cada regla al entre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0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4" r:id="rId1"/>
    <p:sldLayoutId id="2481907895" r:id="rId2"/>
    <p:sldLayoutId id="2481907896" r:id="rId3"/>
    <p:sldLayoutId id="248190789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de4f2ee21c940dac9a8fbd12f1519108da2bf27a30c1a111.jpg"/>
  <Relationship Id="rId3" Type="http://schemas.openxmlformats.org/officeDocument/2006/relationships/hyperlink" Target="https://tecnologia.lumbre.lat/object/fsi-m10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0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upe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s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r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a recuperación segura (tokens de un solo uso, expiración, sin pistas débiles)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0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a recuperación segura (tokens de un solo uso, expiración, sin pistas débile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Olvidaste tu contraseña?» parece un detalle amable; es otro frente expuesto al atacante. Una recuperación mal diseñada regala acceso o información. Aquí aprendes a pedirle a la IA un flujo seguro: enlace de un solo uso que caduca, sin revelar cuentas, sin respuestas de seguridad absurdas, y a entender por qué lo obvio suele ser lo peligro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cuperacion · token · seguridad · email · autentic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uerta de atrás del inicio de se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cuperación existe porque la gente olvida. Pero es, literalmente, un camino para entr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ontraseña. Si ese camino es demasiado cómodo, el atacante lo usará contra ti. Diseñarlo bien no es complicar al usuario: es que solo el dueño real de la cuenta pueda recorrerl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seguro de recuper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Solicitu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suario escribe su correo. Respuesta SIEMPRE igual, exista la cuenta o 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 el correo existe, enviamos enlace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Token de un solo us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rvidor genera un enlace con un token aleatorio, con caducidad cort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 aleatorio + expira en 15 mi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lujo seguro de recuper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New contraseñ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abrir el enlace y poner clave nueva, el token queda inutilizado para siemp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 usado = ya no val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reglas que evitan la puerta abie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regla cierra un hueco concreto; no son burocracia, son defens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4886325"/>
                <a:gridCol w="3228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taque prev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neutro («si el correo existe…») sin confirmar si la cuenta exi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umeración de cuentas registr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ken aleatorio, largo y de un solo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ivinar o reutilizar un enla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iración corta (minut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laces robados que siguen váli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alidar el token tras usarlo y al cambiar la contraseñ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utilización del mismo enla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4886325"/>
                <a:gridCol w="3228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taque prev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 de «preguntas de seguridad» (nombre de tu mascot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s fáciles de investigar en re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recuper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mplementa la recuperacion de contraseña con estas reglas (conf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rma cada una):\n- al pedir recuperacion, responde SIEMPRE el mi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o mensaje, exista o no el correo (no reveles cuentas)\n- gene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un token aleatorio largo, guardado hasheado, con expiracion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15 minutos y de un solo uso\n- envia un enlace con ese token a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rreo del usuario\n- al usarse el token y cambiar la clave, inv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lida el token\n- NO uses preguntas de seguridad tipo "nombre 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u mascota"\n\nExplica como invalido el token tras usar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s las reglas y el ataque que frenan. La IA no puede elegir la versión cómoda e insegu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uien escribe un correo en «recuperar contraseña», la app responde «ese correo no está registrado». ¿Qué problema abre esa respue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inguno: es más útil para el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rmite a un atacante descubrir qué correos tienen cuenta (enumeración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elera la recupera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 el sistema más segur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nlace de recuperación que nunca caduca es más cómodo y aceptable para produ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cuperación inseg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el flujo de recuperación de una IA. Señala la decisión que abre una puer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oken se guarda hasheado en la base de da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enlace caduca a los 15 minu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recuperación se resuelve con «preguntas de seguridad»: nombre de mi mascota, ciudad de nacimien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 cambiar la contraseña, el token queda invalida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0-oa02"/>
              </a:rPr>
              <a:t><![CDATA[Recuperar la contraseña sin abrir una puer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recuperación inseg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flujo de recuperación como reglas con su ataque asociado (mensaje neutro, token que caduca, un solo uso). Pídele a la IA que confirme cada regla al entre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comodidad de una recuperación insegura la paga el usuario al que le roban la cuen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2026-10-25T01:27:01Z</dcterms:created>
  <dcterms:modified xsi:type="dcterms:W3CDTF">2026-10-25T01:27:01Z</dcterms:modified>
  <dc:title>Recuperar la contraseña sin abrir una puerta</dc:title>
  <dc:description>Presentación editable del OA «Recuperar la contraseña sin abrir una puerta». Enlace: https://tecnologia.lumbre.lat/object/fsi-m10-oa02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