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, 6–7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La matriz hace visible dónde puede colarse un ab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permiso no se comprobó en el servidor: solo se ocultó el bot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matriz se obedece en el servidor, no en la interfa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el backend no chequea la matriz en cada endpoint, ocultar el botón no impide la llamada directa. El permiso debe aplicarse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áxima autoridad no es máxima seguridad; es máximo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a contra el principio de mínima autoridad: amplía la superficie de daño ante un error o una cuenta comprometida. El admin solo debería tener lo que de verdad neces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odos los roles, incluido Invitado, pueden borrar cualquier tarea «por si acas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ar permiso de borrar a todos, incluido el invitado, es conceder poder no necesario: viola la mínima autoridad y multiplica el daño posible. Las demás filas están bien acot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permiso debe justificarse; lo demás se deni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la matriz de roles y permisos de tu proyecto (3-4 roles, tus acciones reales). Conviértela en criterio de aceptación y pide a la IA que la aplique en el servidor y te la devuelva para audi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0" r:id="rId1"/>
    <p:sldLayoutId id="2481907921" r:id="rId2"/>
    <p:sldLayoutId id="2481907922" r:id="rId3"/>
    <p:sldLayoutId id="248190792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eed7a089e098f3971f092c6855e201be117819ede32a32c1.jpg"/>
  <Relationship Id="rId3" Type="http://schemas.openxmlformats.org/officeDocument/2006/relationships/hyperlink" Target="https://tecnologia.lumbre.lat/object/fsi-m10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3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m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tón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triz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matriz rol-permiso-acción y exigírsela a la IA como criterio de aceptación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0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matriz rol-permiso-acción y exigírsela a la IA como criterio de acept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e el admin pueda con todo» no es un diseño: es una invitación al desastre. Los permisos se piensan como una matriz: cada rol, frente a cada acción, un sí o un no deliberado. Aquí aprendes a construir esa matriz con la mínima autoridad necesaria y a entregársela a la IA para que cada endpoint la obedezca en el servi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oles · permisos · rbac · matriz · segur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oder se diseña en una tabla, no en un bot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solo hay «usuario» y «admin», el admin puede con todo y cualquier error de uno es un desastre total. La forma profesional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 de roles y 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filas = roles, columnas = acciones, y en cada casilla decides sí o no. Esa matriz, y no una sensación, es lo que le pides a la IA que implemen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matriz para un gestor de tare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silla es una decisión tuya. La IA implementa EXACTAMENTE esta tabla, ni una fila más de po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1304925"/>
                <a:gridCol w="1704975"/>
                <a:gridCol w="1104900"/>
                <a:gridCol w="20002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o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r tare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e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ditar la suy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ditar la aj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i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 (asignad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emb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 (proyect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ag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, 6–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2114550"/>
                <a:gridCol w="2514600"/>
                <a:gridCol w="3486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o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orr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r a tod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i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emb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la suy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ag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 (y gestiona rol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atriz hace visible dónde puede colarse un abu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ncip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ínima autori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ada rol, solo lo que necesi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14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n el servi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670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l permiso se comprueba en el backen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ificabl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337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ada casilla es un criterio de prueb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con la matriz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mplementa control por roles con esta matriz EXACTA (ningun ro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btiene permiso extra sin que lo diga):\n- Invitado: solo VER 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as asignadas.\n- Miembro: ver/crear/editar SUS tareas; borrar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olo las suyas.\n- Manager: ademas editar/ver tareas ajenas y 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 proyecto.\n- Admin: todo lo anterior + gestionar roles.\n\nReg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as:\n- la comprobacion se hace en el SERVIDOR en cada endpoint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leyendo el rol del token\n- si un endpoint pide permiso que e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ol no tiene, responde 403\n- al final, generame la lista de en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oints y que rol necesita cada uno para que yo la audi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entregas el poder máximo permitido por rol y le pides que te devuelva la lista para auditarla casilla por casill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«Invitado» logra borrar una tarea llamando directo al endpoint DELETE aunque su rol no lo permite. ¿Qué falló en la implement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matriz tenía mal la columna del invi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ermiso no se comprobó en el servidor: solo se ocultó el bot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altó una fila para el admi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oken caducó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al rol «admin» el mayor número posible de permisos es una buena práct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diseño de permisos defectu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una matriz de roles que propuso una IA. Señala la decisión que rompe el principio de mínima autoridad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iembro solo puede editar sus propias tare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Manager puede ver todas las tareas del proye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odos los roles, incluido Invitado, pueden borrar cualquier tarea «por si acaso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Admin gestiona los roles además de lo demá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3"/>
              </a:rPr>
              <a:t><![CDATA[Roles y permisos: admin no es un botón, es una matri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diseño de permisos defectu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la matriz de roles y permisos de tu proyecto (3-4 roles, tus acciones reales). Conviértela en criterio de aceptación y pide a la IA que la aplique en el servidor y te la devuelva para audi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scribiste la matriz, la IA decidirá quién puede hacer qué… y no consultó conti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2026-10-25T01:27:27Z</dcterms:created>
  <dcterms:modified xsi:type="dcterms:W3CDTF">2026-10-25T01:27:27Z</dcterms:modified>
  <dc:title>Roles y permisos: admin no es un botón, es una matriz</dc:title>
  <dc:description>Presentación editable del OA «Roles y permisos: admin no es un botón, es una matriz». Enlace: https://tecnologia.lumbre.lat/object/fsi-m10-oa03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