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Inyección SQL: el dato que se vuelve orden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sar consultas parametrizadas, donde el dato nunca se concatena a la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ato nunca se mezcla con la or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catenación de entrada con la consulta es la causa. Los parámetros mantienen datos e instrucciones separados y neutralizan el ata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anitizar lo que se mues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sanitizar/escapar, un comentario que contenga código de script se ejecuta en el navegador de quien lo ve: es XSS. Todo lo que se muestra debe escap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formulario de transferencia acepta la orden sin token anti-CSRF porque «el usuario ya está loguea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tar logueado no autoriza una acción: sin token CSRF, una página externa puede disparar la transferencia. Las demás opciones son defensas correc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tar conectado no equivale a autorizar la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 proyecto: ¿dónde metes texto del usuario en una consulta, dónde muestras texto ajeno y dónde hay acciones sensibles? Para cada uno, escribe la defensa que le exigirás a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5" r:id="rId1"/>
    <p:sldLayoutId id="2481907916" r:id="rId2"/>
    <p:sldLayoutId id="2481907917" r:id="rId3"/>
    <p:sldLayoutId id="24819079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c720e8facfa3ee76714080017c75afe235e6dede8002cf1.jpg"/>
  <Relationship Id="rId3" Type="http://schemas.openxmlformats.org/officeDocument/2006/relationships/hyperlink" Target="https://tecnologia.lumbre.lat/object/fsi-m1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hyperlink" Target="https://tecnologia.lumbre.lat/object/fsi-m11-oa01" TargetMode="External"/>
  <Relationship Id="rId4" Type="http://schemas.openxmlformats.org/officeDocument/2006/relationships/hyperlink" Target="https://tecnologia.lumbre.lat/object/fsi-m1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hyperlink" Target="/object/iav-c12-r01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1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p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y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QL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XS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SRF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lica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buj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los tres ataques clásicos (inyección SQL, XSS, CSRF), su efecto y su defensa estánda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los tres ataques clásicos (inyección SQL, XSS, CSRF), su efecto y su defensa estánd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efender una app no hace falta ser hacker: hace falta entender tres trampas clásicas con las que la IA rellena código sin pensarlo. La inyección SQL engaña a tu base de datos, el XSS mete scripts ajenos en las páginas de tus usuarios y el CSRF hace que el navegador actúe sin permiso. Aquí los ves en dibujos y aprendes la defensa que debes exigir en cada prom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guridad · sql injection · xss · csrf · defens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oce las tres trampas que la IA olvida cer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ridad no es un feature: es capas que se suman. Inyección, XSS, secretos, hash: aquí aprendes a exigir auditorías y a no tragar con la primera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oce las tres trampas que la IA olvida cer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pides «pon un buscador» o «muestra los comentarios», la IA escribe lo que funciona, no necesariamente lo que es seguro. Tres ataques son los que se cuelan una y otra vez. No necesitas explotarlos: necesit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los y exigir su 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os verás como dibujos, no como código de hack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yección SQL: el dato que se vuelve orde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buscador mal hecho, lo que escribe el usuario se pega directamente a la consulta. Un listo puede escribir texto que la base de datos lee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como dato: y se lleva to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5717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479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BUSCO: un nombre en el buscador de clientes\n\nSi el codigo PEG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u texto a la consulta:\n  SELECT * FROM clientes WHERE nombr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= '[lo que escribi]'\n\nEscribo:  x' OR '1'='1\nY la consulta 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convierte en:\n  ... WHERE nombre = 'x' OR '1'='1'   -> devuelv]]>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TODOS los clientes\n\nDEFENSA: consultas parametrizadas (el 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 nunca se mezcla con la orden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yección SQL: el dato que se vuelve orde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es siempre la misma: separar datos de instrucciones (parámetros), jamás concatenar entrada del usuar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XSS: script ajeno en tu pág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209800"/>
            <a:ext cx="8115300" cy="18097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209800"/>
            <a:ext cx="38100" cy="18097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guardas y muestras comentarios sin limpiarlos, alguien puede «comentar» un pedazo de JavaScript. Tu navegador lo ejecutará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yendo que es 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puede robar ses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2860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XSS en una líne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860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usuario escribe como comentario un trozo de JavaScript que roba la sesión. Otros lo ven; su navegador lo ejecuta creyendo que es parte de tu página. La defensa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par/saniti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odo lo que se muestra y nunca tratar la entrada como códig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SRF: el navegador traicion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ágina maliciosa hace que tu navegador, ya conectado a tu banco, dispare una acción sin que tú la pidas (un «transferir dinero»). La defensa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 anti-CSR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solo tu formulario real cono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 la defensa SQ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2-r01-oa04"/>
              </a:rPr>
              <a:t><![CDATA[Migraciones, respaldos y evitar el SQL inject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que ya trata el SQL injection. Aquí lo sitúas junto a XSS y CSRF y aprendes a pedir las tres defensas a la vez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fensa estándar contra la inyección SQL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Ocultar el buscador en el fronten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sar consultas parametrizadas, donde el dato nunca se concatena a la ord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ortar la contraseña del usuar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iniciar el servidor cada dí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r los comentarios del usuario tal cual fueron escritos es inocu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ódigo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s la explicación de una IA sobre cómo hizo tres funciones. Señala la que introduce una vulnerabilida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buscador usa una consulta parametrizada para el térmi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comentarios se escapan al mostrarlos para que nada se ejecute como script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formulario de transferencia acepta la orden sin token anti-CSRF porque «el usuario ya está logueado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ontraseña se guarda con has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1-oa01"/>
              </a:rPr>
              <a:t><![CDATA[Cómo rompen tu app: inyección SQL, XSS y CSRF explicados con dibuj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ódigo insegu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 proyecto: ¿dónde metes texto del usuario en una consulta, dónde muestras texto ajeno y dónde hay acciones sensibles? Para cada uno, escribe la defensa que le exigirás a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seguridad no es un módulo aparte: son decisiones en cada punto donde entra o sale texto del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2026-10-25T01:27:22Z</dcterms:created>
  <dcterms:modified xsi:type="dcterms:W3CDTF">2026-10-25T01:27:22Z</dcterms:modified>
  <dc:title>Cómo rompen tu app: inyección SQL, XSS y CSRF explicados con dibujos</dc:title>
  <dc:description>Presentación editable del OA «Cómo rompen tu app: inyección SQL, XSS y CSRF explicados con dibujos». Enlace: https://tecnologia.lumbre.lat/object/fsi-m11-oa01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