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1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1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orque no necesitas recuperar la contraseña, solo verificarla; el hash irreversible protege ante un robo de da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ificar no es recuperar: por eso hashing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l autenticar solo comparas la huella; no hace falta el original. Un hash no se invierte, así que una filtración no entrega contraseñas. Cifrar sí las recuperaría con la llave rob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ingún secreto literal en el códi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secreto en el código queda en el historial del repositorio y se filtra al clonar o compartir. Debe ir en variable de entorno y rotarse si ya se expu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clave de pagos aparece escrita literalmente en un archivo JavaScript del fronten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clave de pagos literal en JS del navegador es pública: cualquiera la ve. Va en el servidor vía entorno, y si ya se subió, se ro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secreto en el frontend es un secreto rob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Haz una lista de los secretos de tu proyecto (claves, credenciales) y de dónde debe vivir cada uno (variable de entorno). Pide a la IA que no deje ninguno literal en el códi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899" r:id="rId1"/>
    <p:sldLayoutId id="2481907900" r:id="rId2"/>
    <p:sldLayoutId id="2481907901" r:id="rId3"/>
    <p:sldLayoutId id="248190790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3823c0ecb79bc02afba308638c84457929ce60541c87dc41.jpg"/>
  <Relationship Id="rId3" Type="http://schemas.openxmlformats.org/officeDocument/2006/relationships/hyperlink" Target="https://tecnologia.lumbre.lat/object/fsi-m1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2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2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seña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shing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reto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amá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dig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cifrado de hashing, manejar variables de entorno y nunca exponer clave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2"/>
              </a:rPr>
              <a:t><![CDATA[Contraseñas, hashing y secretos: lo que jamás va en el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cifrado de hashing, manejar variables de entorno y nunca exponer clav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información que no debe quedar escrita donde cualquiera la pueda ver: contraseñas, claves de API, datos de acceso a la base de datos. Aquí aprendes la diferencia entre cifrar (recuperable) y hashear (irreversible), qué son los «secretos» y por qué van en variables de entorno, y cómo detectar cuando la IA metió una clave en el código o en el repositori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2"/>
              </a:rPr>
              <a:t><![CDATA[Contraseñas, hashing y secretos: lo que jamás va en el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hashing · cifrado · secretos · variables de entorno · segur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formas de ocultar que no son lo mism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2"/>
              </a:rPr>
              <a:t><![CDATA[Contraseñas, hashing y secretos: lo que jamás va en el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cerrar con llave: quien la tiene reabre y lee el original. Sirve para datos que necesitas volver a usar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h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triturar: se convierte en una huella irreversible; no se «deshashea». Sirve para contraseñas, porque solo necesitas comprobar, no recuperar. Confundirlas es un error de seguridad clásico de la I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frado vs hashing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2"/>
              </a:rPr>
              <a:t><![CDATA[Contraseñas, hashing y secretos: lo que jamás va en el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frado (recuperable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a llave, el texto oculto vuelve a leerse. Para datos que necesitas reutiliz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a llave se recuper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shing (irreversible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traseña se vuelve huella. No se invierte; se compara huella con huell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229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vuelta atrá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«secretos»: lo que nunca va en el códi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2"/>
              </a:rPr>
              <a:t><![CDATA[Contraseñas, hashing y secretos: lo que jamás va en el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ecreto escrito en el código viaja al repositorio, al desplegar y a cualquiera que lea el archiv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2"/>
              </a:rPr>
              <a:t><![CDATA[Contraseñas, hashing y secretos: lo que jamás va en el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505075"/>
                <a:gridCol w="2638425"/>
                <a:gridCol w="29718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re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ónde v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ave de API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I_KEY del clima o de pag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riable de entorno en el servi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edencial de base de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B_PASSWOR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riable de entor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aseña de usu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que escribe al registrar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o como hash en la base de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ken de fir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CRET_TOKEN de la se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riable de entor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detectar la IA que expone un secre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2"/>
              </a:rPr>
              <a:t><![CDATA[Contraseñas, hashing y secretos: lo que jamás va en el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00977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1857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MAL (clave pegada en el codigo, va al repositorio):\n  const AP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_KEY = "abc123-CLAVE-REAL";\n  fetch(API+"/pagos?key=" + API_KE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);\n\nBIEN (se lee del entorno del servidor, nunca se imprime):\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  const API_KEY = process.env.API_KEY;   // llega del entorno\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 // y la llamada se hace desde el backend, no desde el navegad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\n\nREGLA: ningun secreto aparece literal en el codigo ni en 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frontend; solo referencias a variables de entor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718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en el código cualquier cadena que parezca clave real. Si está literal, es un hallazgo: va al entorno y fuera del repositori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2"/>
              </a:rPr>
              <a:t><![CDATA[Contraseñas, hashing y secretos: lo que jamás va en el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s contraseñas se guardan con hashing y no cifrad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orque el hash es más rápido de calcular siempr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rque no necesitas recuperar la contraseña, solo verificarla; el hash irreversible protege ante un robo de da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orque el cifrado está prohibid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orque el hash permite leer la contraseñ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2"/>
              </a:rPr>
              <a:t><![CDATA[Contraseñas, hashing y secretos: lo que jamás va en el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r una API key directamente en el código fuente es aceptable mientras el proyecto sea priv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2"/>
              </a:rPr>
              <a:t><![CDATA[Contraseñas, hashing y secretos: lo que jamás va en el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secreto expues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s lo que entregó una IA. Señala el punto que filtra un secret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ntraseña del usuario se guarda como hash con una librería madu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clave de pagos aparece escrita literalmente en un archivo JavaScript del fronten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configuración sensible se lee de variables de entorno del servido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2"/>
              </a:rPr>
              <a:t><![CDATA[Contraseñas, hashing y secretos: lo que jamás va en el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repositorio incluye un .gitignore que excluye el archivo .env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2"/>
              </a:rPr>
              <a:t><![CDATA[Contraseñas, hashing y secretos: lo que jamás va en el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secreto expues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 una lista de los secretos de tu proyecto (claves, credenciales) y de dónde debe vivir cada uno (variable de entorno). Pide a la IA que no deje ninguno literal en el códi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 secreto se puede ver en el repositorio, da por hecho que ya lo vio algui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2026-10-25T01:27:06Z</dcterms:created>
  <dcterms:modified xsi:type="dcterms:W3CDTF">2026-10-25T01:27:06Z</dcterms:modified>
  <dc:title>Contraseñas, hashing y secretos: lo que jamás va en el código</dc:title>
  <dc:description>Presentación editable del OA «Contraseñas, hashing y secretos: lo que jamás va en el código». Enlace: https://tecnologia.lumbre.lat/object/fsi-m11-oa02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