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uion que le pasa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rregir primero los 2 altos (acceso y secreto) y reauditar antes de pub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Ordena los hallazgos por lo que te exponen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iorización va por riesgo, no por conteo. Los altos sobre acceso y secretos son la puerta abierta: se cierran antes de publicar. Los bajos se pulen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udita con guion, no con buenos dese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guion ni formato, la respuesta tiende a ser vaga o optimista. La auditoría útil exige una lista de comprobación concreta y una salida accio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sponde «el código se ve muy seguro, no encontré problemas» sin citar ningún archivo ni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«todo bien» sin evidencias es exactamente la respuesta vacía que un guion busca evitar. Una auditoría real cita dónde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hallazgos citados, no hubo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opio guion de auditoría (lista de comprobación + formato de tabla) y pásaselo a la IA sobre una pieza de tu proyecto. Ordena los hallazgos por riesgo antes de pedir correc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23" r:id="rId1"/>
    <p:sldLayoutId id="2481911024" r:id="rId2"/>
    <p:sldLayoutId id="2481911025" r:id="rId3"/>
    <p:sldLayoutId id="248191102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87f44a67e2533c0d947eb1d1186060ab9987d972555414c1.jpg"/>
  <Relationship Id="rId3" Type="http://schemas.openxmlformats.org/officeDocument/2006/relationships/hyperlink" Target="https://tecnologia.lumbre.lat/object/fsi-m1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nt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r y leer un informe de auditoría de seguridad generado por IA y priorizar hallazg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r y leer un informe de auditoría de seguridad generado por IA y priorizar hallazg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s de seguridad lo suficiente para auditarla tú: para eso está la IA. La habilidad del AI Software Builder es pedir una auditoría con un guion concreto (no «míralo por si acaso»), leer el informe sin asustarse y priorizar los hallazgos por riesgo real para ordenar las correcciones. Aquí conviertes a la IA en tu revisor de seguri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ditoria · seguridad · hallazgos · priorizacion · promp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audites con los ojos: audita con un gu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vísalo por seguridad» es un prompt débil: la IA responderá «todo está bien». Una auditoría útil exige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 de chequ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 con 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sobre todo, saber leer el resultado: no todos los «problemas» valen lo mismo. Tu trabajo es dirigir la revisión y decidir el orden de ataq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que le pas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ctua como auditor de seguridad. Revisa ESTE codigo y responde 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LO con una tabla:\n| Hallazgo | Dónde (archivo/linea) | Riesg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(alto/medio/bajo) | Por que importa | Como arreglarlo |\n\nCheq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a en concreto:\n- inyeccion SQL (consultas con concatenacion 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ntrada)\n- secretos literales en el codigo o expuestos al fr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end\n- endpoints sin comprobar permiso en el servidor\n- datos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 usuario mostrados sin escapar (XSS)\n- contraseñas sin hash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g\n- acciones sensibles sin token CSRF\n- informacion de error q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e revela detalles internos\n\nPrioriza lo de RIESGO ALTO prim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. No arregles nada aun; solo el infor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que le pas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as la lista de comprobación y el formato. Así obtienes hallazgos concretos, no un «se ve bien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 por riesgo, no por cant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 hallazgos bajos no valen uno alto. Prioriza por lo que te pueden robar h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276350"/>
                <a:gridCol w="3743325"/>
                <a:gridCol w="3095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e robar datos o entrar sin permiso a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rrige antes de publ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ne algo pero con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rrige en la siguiente it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ena práctica incumplida sin daño inmedi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nota para pul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eer el informe sin paraliza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1811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1811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informe puede listar treinta cosas. No es que tengas un desastre: es que el auditor fue minucioso. Marca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s que afectan datos o 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orrígelos, y vuelve a auditar: esa segunda pasada confirma que cerraste lo crítico antes de despleg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mbral de public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práctica: antes de publicar, cero hallazgos de riesgo ALTO sobre datos, acceso o secretos. Lo demás se puede iter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forme de auditoría lista 12 hallazgos: 2 de riesgo alto (acceso sin permiso y una clave expuesta) y 10 bajos de estilo. Tu decisión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ar ya, porque 10 de 12 son solo esti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rregir primero los 2 altos (acceso y secreto) y reauditar antes de public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gnorar el informe porque la IA siempre exage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rregir los 10 bajos primero porque son má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a la IA una auditoría con el prompt «revísalo por seguridad» suele bastar para encontrar los riesgo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falsa auditor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ides auditoría a una IA y te responde esto. Señala la señal de que NO hizo una revisión úti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vuelve una tabla con hallazgos, archivo y línea de cada u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lasifica cada hallazgo en alto, medio o bajo según ries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ponde «el código se ve muy seguro, no encontré problemas» sin citar ningún archivo ni cas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ndica cómo corregir cada hallazgo sin modificar aún el códig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3"/>
              </a:rPr>
              <a:t><![CDATA[Auditoría de seguridad con IA: el prompt que encuentra lo que tú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falsa auditor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opio guion de auditoría (lista de comprobación + formato de tabla) y pásaselo a la IA sobre una pieza de tu proyecto. Ordena los hallazgos por riesgo antes de pedir correc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builder no sabe de seguridad todo: sabe pedir, leer y priorizar la revi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2026-10-25T02:19:10Z</dcterms:created>
  <dcterms:modified xsi:type="dcterms:W3CDTF">2026-10-25T02:19:10Z</dcterms:modified>
  <dc:title>Auditoría de seguridad con IA: el prompt que encuentra lo que tú no ves</dc:title>
  <dc:description>Presentación editable del OA «Auditoría de seguridad con IA: el prompt que encuentra lo que tú no ves». Enlace: https://tecnologia.lumbre.lat/object/fsi-m11-oa03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