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1-oa0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regla del 3-2-1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separación de ubicaciones: una copia debe estar fuera del alcance del desast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backup debe sobrevivir al desastre del que c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la copia vive junto al original, el mismo golpe los destruye ambos. La regla 3-2-1 exige al menos una copia aisl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obar la restauración es parte del respa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olo sabrás que funciona cuando lo restauras de verdad. Las copias corruptas o los pasos incompletos se descubren tarde si no se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Toda la copia de seguridad vive únicamente en la misma máquina que la ap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todo está en la misma máquina, un fallo o un borrado se lleva app y copia juntos. La copia externa y aislada es lo que lo sal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sola ubicación no es respaldo: es un solo punto de fa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sponde las cuatro preguntas (qué, cada cuánto, dónde, cómo se restaura) para tu proyecto y pide a la IA un script que respalde y otro que restaure. Haz una restauración de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0563" r:id="rId1"/>
    <p:sldLayoutId id="2481980564" r:id="rId2"/>
    <p:sldLayoutId id="2481980565" r:id="rId3"/>
    <p:sldLayoutId id="248198056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cc439099016fc0fc9114d831f41865d37ebb82765e5ed971.jpg"/>
  <Relationship Id="rId3" Type="http://schemas.openxmlformats.org/officeDocument/2006/relationships/hyperlink" Target="https://tecnologia.lumbre.lat/object/fsi-m1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4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ckup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astr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ferenci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cid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tástrof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una política de respaldos (qué, cada cuánto, dónde, cómo se prueba la restauración)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una política de respaldos (qué, cada cuánto, dónde, cómo se prueba la restauración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 hacerlo todo bien y aun así perder los datos: un borrado, un disco muerto, un secuestro de la información. La única defensa que importa no es evitar el fallo (imposible) sino poder volver. Aquí diseñas la política de backups de tu proyecto y entiendes por qué un respaldo que nunca restauraste es solo una esperanz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backup · restauracion · desastre · datos · operac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se trata de no fallar: se trata de poder volv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sistema falla alguna vez: hardware, humano, atacante. La pregunta no es «¿puede pasar?» sino «¿cuánto tiempo y cuánto dato pierdo si pasa?». Eso lo define t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 de backup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hay una verdad incómoda: un backup que nunca probaste restaur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un backu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s una suposició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reguntas de todo respal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de las cuatro está en blanco, tienes un agujero, no una polític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419225"/>
                <a:gridCol w="3857625"/>
                <a:gridCol w="2838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d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san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datos respaldas (base de datos, archivos subidos, configuración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base de datos completa y los archiv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ada cuánt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cuencia; define cuánto puedes perder (RP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hora, como automá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Dónd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pias en otro lugar que no comparte tu desast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servidor distinto + un almacén exte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ómo se restaur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cedimiento y su prueba periód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taurar de mentira cada mes y medir el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l 3-2-1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copi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una sola: si la única falla, se acab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67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543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medios distint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147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o local y nube: no mueren por la misma causa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 loca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l 3-2-1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 exter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62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383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fuera del sit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menos una copia inaccesible desde tu red (a prueba de secuestro/borrado masivo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95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 remota aislad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para montar la polít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efine e implementa la politica de backups de mi app:\n- respal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automatico de la base de datos cada hora y retention de 30 di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\n- guarda las copias en un bucket externo, cifradas, NO en el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ismo disco que el servidor\n- crea un script `restaurar` que 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e la ultima copia y la levante en una base nueva\n- documenta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 paso a paso de restauracion y un plan de prueba mensual\n\nN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sumas que el hosting hace backups por mi: confirma y separa ub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ac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el script de restauración junto al de respaldo te obliga a poder volver, no solo a copi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s un backup automático cada noche en el mismo servidor. Un atacante borra la app y los backups. ¿Qué principio se viol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frecuencia (debería ser cada hora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separación de ubicaciones: una copia debe estar fuera del alcance del desast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formato del backup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ada: estaba bien protegi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ackup que nunca se ha probado restaurando es garantía suficiente de recupe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plan frág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la política de backups de un alumno. Señala el punto que NO lo protege de verdad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pia automática diaria de la base de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segunda copia cifrada en un servicio externo distinto al servid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oda la copia de seguridad vive únicamente en la misma máquina que la app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script de restauración probado cada m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4"/>
              </a:rPr>
              <a:t><![CDATA[Backups y plan de desastre: la diferencia entre un incidente y una catástrof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plan frág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 las cuatro preguntas (qué, cada cuánto, dónde, cómo se restaura) para tu proyecto y pide a la IA un script que respalde y otro que restaure. Haz una restauración de prueb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sabes si tienes backup hasta que restauras uno en frí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86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2026-10-25T21:38:10Z</dcterms:created>
  <dcterms:modified xsi:type="dcterms:W3CDTF">2026-10-25T21:38:10Z</dcterms:modified>
  <dc:title>Backups y plan de desastre: la diferencia entre un incidente y una catástrofe</dc:title>
  <dc:description>Presentación editable del OA «Backups y plan de desastre: la diferencia entre un incidente y una catástrofe». Enlace: https://tecnologia.lumbre.lat/object/fsi-m11-oa04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