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2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7 paso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ete pasos, y el error deja de ser mág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ete pasos, y el error deja de ser mág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pasos 1, 3 y 4: el error literal, cómo reproducirlo y los log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arregla lo que sabes describir con contex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el error exacto, los pasos para reproducir y los logs, la IA improvisa a ciegas. El valor está en la información accio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rrige lo justo; no reintervengas lo bu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imitar el cambio a la causa probable evita reintervenir código estable. Es la diferencia entre corregir y re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pite «no funciona, arréglalo» sin dar el error ni el contexto, una y otr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error literal, contexto ni reproducción, cada respuesta de la IA es una adivinanza nueva: el ciclo no converge. El protocolo existe precisamente para romper ese bu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puración a ciegas no converge; el método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La próxima vez que algo falle, no escribas «no va»: recorre los 7 pasos antes de abrir el chat y verás cómo cambia la respuesta de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8" r:id="rId1"/>
    <p:sldLayoutId id="2481907919" r:id="rId2"/>
    <p:sldLayoutId id="2481907920" r:id="rId3"/>
    <p:sldLayoutId id="248190792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75bfcf222b134265b4d7590be34502f8d89a4b6cc02f4601.jpg"/>
  <Relationship Id="rId3" Type="http://schemas.openxmlformats.org/officeDocument/2006/relationships/hyperlink" Target="https://tecnologia.lumbre.lat/object/fsi-m1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hyperlink" Target="https://tecnologia.lumbre.lat/object/fsi-m12-oa01" TargetMode="External"/>
  <Relationship Id="rId4" Type="http://schemas.openxmlformats.org/officeDocument/2006/relationships/hyperlink" Target="https://tecnologia.lumbre.lat/object/fsi-m12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hyperlink" Target="/object/iav-c01-r01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ciclo error → contexto → reproducción → logs → hipótesis → corrección → prueb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2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ciclo error → contexto → reproducción → logs → hipótesis → corrección →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urar es la habilidad que separa al que construye del que se rinde. Y no necesitas entender cada línea: necesitas un método. Este protocolo de siete pasos convierte un pánico («no funciona») en un proceso abordable que le entregas a la IA con contexto. La siguiente vez que algo explote, tendrás un guion, no una ansie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bugging · errores · logs · hipotesis · 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rror no es el final: es la materia pri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rror no se pelea: se reproduce, se aísla y se reporta con contexto. Debuggear con IA es método, no agua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rror no es el final: es la materia pri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o falla, el principiante dice «no funciona» y espera que la IA adivine. El builder sigue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recoger el error, el contexto, cómo reproducirlo y los logs; formular una hipótesis; pedir la corrección acotada; y probar. Este método funciona incluso aunque no entiendas el código, porque le da a la IA información accion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7 pas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lec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 Error literal · 2 Contexto · 3 Reproducir · 4 Log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 Error exa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 Contex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 Reproduci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67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 Log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09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886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i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4257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Hipótesis de dónde está · 6 Corrección acotada a esa hipótes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7 pas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Hipótes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 Corregir lo jus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05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181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52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 Probar que se fue y que no rompiste nada má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 Verifica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ete pasos, y el error deja de ser mágico.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3457575"/>
                <a:gridCol w="31242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impor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s el mensaje literal, no «fall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A trabaja con datos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ces qué pieza y qué querías log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 que toque lo es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Reproduc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os exactos para que vuelva a sal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reproducción no hay verif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Log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ñades el registro del servidor/naveg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el camino hasta el fa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ete pasos, y el error deja de ser mágico.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3457575"/>
                <a:gridCol w="31242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impor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Hipótes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onés dónde está (con la I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ota la búsque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 Correg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s el cambio mínimo a esa cau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reinterviene lo bue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 Prob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roduces y confirmas que se f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a el ciclo; evita buc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4"/>
              </a:rPr>
              <a:t><![CDATA[Probar y depurar con IA sin romper lo que ya funci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depurar con IA. Aquí le sumas el protocolo explícito de siete pasos como rut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depu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oy a darte los 7 elementos para depurar:\n1 ERROR: "Cannot re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roperty id of undefined" al abrir el detalle.\n2 CONTEXTO: en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oint GET /contactos/{id}; queria mostrar un contacto.\n3 REPRO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CIR: pulsar la fila de un contacto recien creado.\n4 LOG: en 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servidor, la consulta devuelve null para ese id.\n5 HIPOTESIS: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l id llega como texto y la busqueda espera numero, o el regist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aun no se guardo.\n6 CORREGIR: revisa SOLO la lectura en ese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dpoint; no toques el listado.\n7 PROBAR: dame como verificar q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se arreglo con un id valido y uno inexist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de «no funciona, arréglalo»: cada línea alimenta una pieza del protocolo. Así la IA acierta a la prime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mpt de depuración es «se rompió el login, arréglalo». ¿Qué le falta principalm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, la IA es lis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asos 1, 3 y 4: el error literal, cómo reproducirlo y los log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tono más am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lo en inglé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una corrección acotada a una hipótesis reduce el riesgo de que se rompa otra co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op de depur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pura así. Señala el paso que lo atrapa en un bucle sin fi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 el mensaje de error completo y los pasos para reproduci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pite «no funciona, arréglalo» sin dar el error ni el contexto, una y otra ve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arte el log del servidor en el momento del fall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 final prueba que el error ya no aparece y que el resto sigue funcionan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1"/>
              </a:rPr>
              <a:t><![CDATA[El protocolo de 7 pasos para matar cualquier error con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op de depur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óxima vez que algo falle, no escribas «no va»: recorre los 7 pasos antes de abrir el chat y verás cómo cambia la respuesta de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epurar con método es convertir el pánico en un ticket que la IA puede cer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2026-10-25T01:27:25Z</dcterms:created>
  <dcterms:modified xsi:type="dcterms:W3CDTF">2026-10-25T01:27:25Z</dcterms:modified>
  <dc:title>El protocolo de 7 pasos para matar cualquier error con IA</dc:title>
  <dc:description>Presentación editable del OA «El protocolo de 7 pasos para matar cualquier error con IA». Enlace: https://tecnologia.lumbre.lat/object/fsi-m12-oa01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