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le pides a la IA con esto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línea ERROR con su stack: «findById devolvió null; se llamó .telefono sobre null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Busca ERROR, luego lee su traza para ubicar la lín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RROR con la traza dice exactamente qué operación falló y sobre qué valor (null). Es tu punto de par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gistro del flujo normal da contexto al incid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INFO de flujo normal dan contexto: permiten retroceder desde el error y ver qué pasó antes. Una app que solo loggea errores deja al observador ciego hasta que es t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Desactiva por completo el registro para «que la app vaya más rápid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logs no hay testigo: cuando falle en producción no sabrás dónde mirar. La velocidad de unos milisegundos no vale perder la visibilidad del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sistema sin registro es un sistema sin caja neg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de a la IA que instrumente una ruta de tu proyecto con INFO, WARN y ERROR útiles. Provoca un fallo y localiza su causa leyendo solo el lo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013" r:id="rId1"/>
    <p:sldLayoutId id="2481905014" r:id="rId2"/>
    <p:sldLayoutId id="2481905015" r:id="rId3"/>
    <p:sldLayoutId id="248190501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257418a7872411f1c840f63f9c5528ae4e7f39d5ff33dea1.jpg"/>
  <Relationship Id="rId3" Type="http://schemas.openxmlformats.org/officeDocument/2006/relationships/hyperlink" Target="https://tecnologia.lumbre.lat/object/fsi-m1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g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ánic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 niveles (info, warn, error), timestamps y trazas para ubicar la fall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2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 niveles (info, warn, error), timestamps y trazas para ubicar la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logs son la caja negra de tu app: registran todo lo que pasó, en orden, con marca de tiempo. Cuando algo falla, el log te dice dónde buscar sin tener que entender cada línea de código. Aquí aprendes a leerlos —niveles, timestamps, trazas de error— y a pedirle a la IA que los haga legibles cuando no los h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ogs · registro · trazas · debugging · observabil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ja negra que habla por ti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og es la memoria de la aplicación: qué ocurrió, cuándo y con qué resultado. Cuando el error está en producción y no puedes «verlo», el log es tu único testigo. No lo escribes a mano: lo pides. Y aprendes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ne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buscando lo que brilla en roj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iveles: qué mira cada u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incidente, ve directo a los «error» y luego retrocede desde ahí en el tiemp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724025"/>
                <a:gridCol w="3305175"/>
                <a:gridCol w="3086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ive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mirar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normal, un h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seguir el flujo habit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ar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go raro pero no ro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ndo sospechas de un bo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go fall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imer sitio en un incid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ce / stack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ruta exacta del fallo por den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localizar la línea culp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log de ejemp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bash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[10:02:11] INFO  GET /contactos -> 200 (34 registros)\n[10:02:15]]>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] INFO  POST /contactos cuerpo={nombre:"Ana"}\n[10:02:15] WARN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mail vacio, se acepto igual\n[10:02:40] ERROR GET /contactos/87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-> fallo: no existe\n[10:02:40] ERROR stack: findById(87) devol]]>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vio null; se llamo .telefono sobre null\n[10:02:40] INFO  resp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ta al cliente: 50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147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dos líneas ERROR te dicen qué y dónde: buscar el id 87 que no existe y operar sobre null. Con eso, la IA corrige sin adivin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le pides a la IA con es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copias las líneas relevantes (no el archivo entero) y aplicas el protocolo del OA anterior. Los logs son el paso 4; unen el error con su contexto. También puedes pedir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app para generar logs útiles donde aún no los hay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905125"/>
            <a:ext cx="8115300" cy="15049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81325"/>
            <a:ext cx="7886700" cy="1352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l log de produccion muestra: ERROR stack: findById(87) devolv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null; se llamo .telefono sobre null.\nAnade un chequeo para 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un id inexistente devuelva 404 con mensaje claro en vez de rev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tar.\nAdemas, instrumenta el endpoint GET /contactos/{id} con 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g INFO de la entrada y WARN si no encuentra registr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le pides a la IA con es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arreglas el fallo que el log reveló; después haces que el log exista para el próximo inciden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devolvió un error 500 en producción. ¿Qué línea del log te señala primero la cau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línea INFO de un GET anterior corr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línea ERROR con su stack: «findById devolvió null; se llamó .telefono sobre null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timestamp de la peti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línea WARN de email vací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og útil debe registrarse solo cuando algo falla; nunca conviene tener INFO de las operaciones norm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log inút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cómo una IA dejó la aplicación instrumentada. Señala la decisión que te dejará ciego ante el próximo fal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gistra ERROR con el mensaje y la traza cuando algo revie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gistra INFO de las operaciones clave con marca de tiemp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sactiva por completo el registro para «que la app vaya más rápida»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ñade WARN cuando un caso borde se acepta sin da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2"/>
              </a:rPr>
              <a:t><![CDATA[Leer logs sin pánico: el registrador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log inút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a la IA que instrumente una ruta de tu proyecto con INFO, WARN y ERROR útiles. Provoca un fallo y localiza su causa leyendo solo el log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explicar el fallo desde el log, tu registro todavía no te sirv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2026-10-25T00:39:00Z</dcterms:created>
  <dcterms:modified xsi:type="dcterms:W3CDTF">2026-10-25T00:39:00Z</dcterms:modified>
  <dc:title>Leer logs sin pánico: el registrador de tu aplicación</dc:title>
  <dc:description>Presentación editable del OA «Leer logs sin pánico: el registrador de tu aplicación». Enlace: https://tecnologia.lumbre.lat/object/fsi-m12-oa02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