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2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2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i falta «esperado», la IA no sabe qué es «arreglad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2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Si falta «esperado», la IA no sabe qué es «arreglad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2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2-oa03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ismo bug, dos reportes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os pasos para reproducir, el resultado esperado y la evidencia del fal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reporte sin reproducción es una adivinan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reproducción, esperado y evidencia, la IA no sabe qué se quería ni dónde buscar. Esas tres piezas convierten una queja en un caso accion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2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escribe también cuándo ocurre, no solo que ocur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recuencia orienta la hipótesis: un fallo que ocurre siempre apunta a lógica; uno intermitente, a concurrencia, datos o red. Es información valiosa para acotar la búsque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2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ASOS: (en blanco, «ya tú sabes cómo es eso»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n los pasos de reproducción, nadie —ni IA ni humano— puede volver a provocar el fallo ni confirmar cuando se corrija. Es la parte que ancla todo el repo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 no se puede reproducir, no se puede verificar la corr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2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 fallo real de tu proyecto y escríbelo con las siete partes. Entrégaselo a la IA y observa si necesita hacerte preguntas para corregirlo: cero preguntas es señal de un reporte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2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013" r:id="rId1"/>
    <p:sldLayoutId id="2481911014" r:id="rId2"/>
    <p:sldLayoutId id="2481911015" r:id="rId3"/>
    <p:sldLayoutId id="248191101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812e3369b92ea18bf270224fd701d119fbbfb82a684ab8d1.jpg"/>
  <Relationship Id="rId3" Type="http://schemas.openxmlformats.org/officeDocument/2006/relationships/hyperlink" Target="https://tecnologia.lumbre.lat/object/fsi-m12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3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2-oa03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or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g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fesional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reg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b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crib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reportes con pasos de reproducción, resultado esperado y actual, entorno y evidenci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2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3"/>
              </a:rPr>
              <a:t><![CDATA[Reportar bugs como un profesional: la IA te arregla lo que le sabes describ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reportes con pasos de reproducción, resultado esperado y actual, entorno y evid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dos formas de reportar un error. Una: «no funciona, arréglalo». Otra: título claro, entorno, pasos exactos, qué esperaba, qué pasó en realidad y evidencia. La segunda hace que la IA acierte a la primera y que el bug no vuelva disfrazado. Este OA te da la plantilla profesional y la conviertes en tu reflej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3"/>
              </a:rPr>
              <a:t><![CDATA[Reportar bugs como un profesional: la IA te arregla lo que le sabes describ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bug report · reproduccion · evidencia · debugging · document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buen reporte es la mitad de la corr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3"/>
              </a:rPr>
              <a:t><![CDATA[Reportar bugs como un profesional: la IA te arregla lo que le sabes describ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reportas un bug a una IA (o a un equipo humano), no estás «quejándote»: estás entregando un caso de prueba. Un reporte incompleto genera adivinanzas y regresiones. Uno completo permite corregir sin tocar nada más. La calidad de tu reporte define la calidad del arregl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falta «esperado», la IA no sabe qué es «arreglado».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3"/>
              </a:rPr>
              <a:t><![CDATA[Reportar bugs como un profesional: la IA te arregla lo que le sabes describ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9527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409950"/>
                <a:gridCol w="31813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ntie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comú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ítu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frase que resume el fa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no funciona» / «bug rar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or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ónde pasa: navegador, servidor, versión, d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mitirlo y asumir que «en mi máquina» ba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mo reproducirlo, en orden y nume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tarse un paso cla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debió ocurrir según tu requis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decir qué querías log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falta «esperado», la IA no sabe qué es «arreglado».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3"/>
              </a:rPr>
              <a:t><![CDATA[Reportar bugs como un profesional: la IA te arregla lo que le sabes describ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5742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409950"/>
                <a:gridCol w="31813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contien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comú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ocurrió de ver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pretar en vez de describ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nsaje literal, captura, log, pet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r «sale error» sin copiar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empre, a veces, o con un dato concre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indicar si es intermit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ismo bug, dos repor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3"/>
              </a:rPr>
              <a:t><![CDATA[Reportar bugs como un profesional: la IA te arregla lo que le sabes describ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orte vag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login está roto, arréglalo.» La IA no sabe ni dónde ni cuá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pas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81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evidenc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esperad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67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543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orte profesion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9147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 exacta, entorno, esperado vs real y log: la IA reproduce y corri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ismo bug, dos repor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3"/>
              </a:rPr>
              <a:t><![CDATA[Reportar bugs como un profesional: la IA te arregla lo que le sabes describ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s 1-2-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62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do vs re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050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 y entorn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lantilla lista para us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3"/>
              </a:rPr>
              <a:t><![CDATA[Reportar bugs como un profesional: la IA te arregla lo que le sabes describ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ITULO: Al guardar un contacto sin email, la app muestra 500 en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vez del aviso de campo obligatorio.\nENTORNO: Chrome 1xx · back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d en /contactos POST · datos de prueba: nombre "Ana", email vac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o.\nPASOS:\n1. Abrir Nuevo contacto.\n2. Escribir solo el nomb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.\n3. Pulsar Guardar.\nESPERADO: aviso "El email es obligator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" y el formulario sigue abierto.\nREAL: pantalla de error 500; 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 contacto no se guarda.\nEVIDENCIA: log -> "ERROR validacion: 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mail era null; se llamo .trim() sobre null".\nFRECUENCIA: siemp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 con email vacio; con email valido funcio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671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parte elimina una suposición. Copia esta plantilla y rellénala: es tu seguro contra el «creí que ya estaba arreglado»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3"/>
              </a:rPr>
              <a:t><![CDATA[Reportar bugs como un profesional: la IA te arregla lo que le sabes describ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reporte dice «la app falla al guardar». ¿Qué pieza crítica falta para que la IA corrija sin adivin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tono: debería sonar más urg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pasos para reproducir, el resultado esperado y la evidencia del fal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nombre del programador responsab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ada; «falla al guardar» es suficien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3"/>
              </a:rPr>
              <a:t><![CDATA[Reportar bugs como un profesional: la IA te arregla lo que le sabes describ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r la frecuencia (siempre / a veces / con un dato concreto) ayuda a distinguir un fallo lógico de uno intermit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3"/>
              </a:rPr>
              <a:t><![CDATA[Reportar bugs como un profesional: la IA te arregla lo que le sabes describ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reporte que no sir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reporta así a la IA. Señala la línea que hace imposible reproducir el bug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TULO: error 500 al guardar contacto sin emai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NTORNO: Chrome, endpoint POST /contactos, datos de prueba con email va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ASOS: (en blanco, «ya tú sabes cómo es eso»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VIDENCIA: log del servidor con la traza del fall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2-oa03"/>
              </a:rPr>
              <a:t><![CDATA[Reportar bugs como un profesional: la IA te arregla lo que le sabes describ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reporte que no sir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 fallo real de tu proyecto y escríbelo con las siete partes. Entrégaselo a la IA y observa si necesita hacerte preguntas para corregirlo: cero preguntas es señal de un reporte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madurez de un builder se ve en cómo reporta, no solo en cómo pi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2026-10-25T02:19:00Z</dcterms:created>
  <dcterms:modified xsi:type="dcterms:W3CDTF">2026-10-25T02:19:00Z</dcterms:modified>
  <dc:title>Reportar bugs como un profesional: la IA te arregla lo que le sabes describir</dc:title>
  <dc:description>Presentación editable del OA «Reportar bugs como un profesional: la IA te arregla lo que le sabes describir». Enlace: https://tecnologia.lumbre.lat/object/fsi-m12-oa03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