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3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13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Variable, función, llamada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3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formatearTelefono(contacto.telefon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efinir la receta ≠ usar la receta: la llamada es donde el trabajo ocur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lamada es usar la receta con datos reales: el nombre de la función seguido de paréntesis con ingredientes. La primera es una variable; la tercera define la receta; la cuarta es un paso dentro de e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prende la silueta, no la sintaxi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orma del nombre cambia, pero la señal estructural se repite: un nombre, paréntesis con entradas y un bloque que devuelve algo. Reconoces la silueta en cualquier idioma de progra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onst contacto = { nombre: "Ana", telefono: "5531220099" };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formato vive en la función (la receta). Modificar la variable de datos solo cambiaría a Ana, no el formato: la edición fuera de la receta es el clásico retoque que la IA hace cuando no entiende dónde vive el comport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comportamiento vive en una pieza: pide que toquen la corre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bre un archivo generado por la IA en tu proyecto y marca solo tres cosas: una variable, una función y una llamada. Si puedes señalarlas, ya sabes leer el esquel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899" r:id="rId1"/>
    <p:sldLayoutId id="2481907900" r:id="rId2"/>
    <p:sldLayoutId id="2481907901" r:id="rId3"/>
    <p:sldLayoutId id="248190790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c0478e02d7d98a82d80fe26419e3d77f9db44f0a1fb06b41.jpg"/>
  <Relationship Id="rId3" Type="http://schemas.openxmlformats.org/officeDocument/2006/relationships/hyperlink" Target="https://tecnologia.lumbre.lat/object/fsi-m1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1" TargetMode="External"/>
  <Relationship Id="rId3" Type="http://schemas.openxmlformats.org/officeDocument/2006/relationships/hyperlink" Target="https://tecnologia.lumbre.lat/object/fsi-m13-oa01" TargetMode="External"/>
  <Relationship Id="rId4" Type="http://schemas.openxmlformats.org/officeDocument/2006/relationships/hyperlink" Target="https://tecnologia.lumbre.lat/object/fsi-m13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1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1" TargetMode="External"/>
  <Relationship Id="rId3" Type="http://schemas.openxmlformats.org/officeDocument/2006/relationships/hyperlink" Target="/object/iav-c01-r01-oa03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3-oa01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quele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dig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riable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nc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amad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r en código real dónde se guarda información, dónde se agrupa trabajo y dónde se invoc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3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1"/>
              </a:rPr>
              <a:t><![CDATA[El esqueleto de todo código: variables, funciones y llam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r en código real dónde se guarda información, dónde se agrupa trabajo y dónde se invo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ecesitas escribir código; necesitas no verlo como jeroglíficos. El 90 % de lo que la IA genera se arma con tres piezas: variables (cajas con datos), funciones (recetas con nombre) y llamadas (usar la receta). Aprende a reconocerlas en cualquier lenguaje y podrás pedir cambios precisos, leer errores y entender qué tocó la IA sin memorizar sintaxi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1"/>
              </a:rPr>
              <a:t><![CDATA[El esqueleto de todo código: variables, funciones y llam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variables · funciones · lectura de codigo · estructura · i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piezas que se repiten en todo lenguaj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1"/>
              </a:rPr>
              <a:t><![CDATA[El esqueleto de todo código: variables, funciones y llam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ódigo generado por la IA no es un jeroglífico: es un texto con palabras reconocibles. Aquí aprendes a mirarlo a la cara y a detectar dónde huele mal, sin escribir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piezas que se repiten en todo lenguaj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1"/>
              </a:rPr>
              <a:t><![CDATA[El esqueleto de todo código: variables, funciones y llam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 igual Python, JavaScript o PHP: el código siempre hace lo mismo en el fondo —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r 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upar 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bajo un nombre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ese 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uando hace falta. Esas tres acciones tienen nombre propio: variable, función, llamada. Reconocerlas es aprender a leer el esqueleto, no el idiom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riable, función, llama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1"/>
              </a:rPr>
              <a:t><![CDATA[El esqueleto de todo código: variables, funciones y llam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riable: una caj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nombre que guarda un dato para usarlo despué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 = "Ana"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nción: una rece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 con nombre que recibe datos, hace un trabajo y devuelve un resultado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14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tion saludar(persona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riable, función, llama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1"/>
              </a:rPr>
              <a:t><![CDATA[El esqueleto de todo código: variables, funciones y llam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amada: cocin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ocar la receta con ingredientes reales; ahí es donde «pasa» alg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ar("Ana") -> "Hola Ana"]]>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ven en código re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1"/>
              </a:rPr>
              <a:t><![CDATA[El esqueleto de todo código: variables, funciones y llam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javascript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00977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857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onst contacto = { nombre: "Ana", telefono: "5531220099" };   //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VARIABLE: caja con datos\n\nfunction formatearTelefono(celular)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{                       // FUNCION: la receta\n  return "+52 "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+ celular;                                   //   devuelve un r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ultado\n}\n\nconst telefonoListo = formatearTelefono(contacto.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lefono); // LLAMADA: cocinar la receta\nconsole.log(telefonoLi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o);                                  // y usar el result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718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omentarios marcan el esqueleto. Cambia el lenguaje y la estructura es idéntica: esto mismo existe en Python, PHP o Jav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mirar cuando «lees» código de la 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1"/>
              </a:rPr>
              <a:t><![CDATA[El esqueleto de todo código: variables, funciones y llam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leas línea por línea: localiza cajas, recetas y usos. Con eso ya puedes dirigi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1"/>
              </a:rPr>
              <a:t><![CDATA[El esqueleto de todo código: variables, funciones y llam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2095500"/>
                <a:gridCol w="2619375"/>
                <a:gridCol w="34004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ónde se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ñal en el códi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datos manej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 variables y sus nomb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e = … · const … · let …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trabajo hac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 funciones, una por u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unction … · def … · => …]]>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n qué orden ocurr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 llamadas, de arriba aba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última línea suele ser donde «arranc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salió al final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return de cada fun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urn …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1"/>
              </a:rPr>
              <a:t><![CDATA[El esqueleto de todo código: variables, funciones y llam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1-r01-oa03"/>
              </a:rPr>
              <a:t><![CDATA[Las capas de una aplicación: frontend, backend y da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sobre dónde vive cada tipo de código. Aquí aprendes a leer el interior de cada capa: variables, funciones y llamad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1"/>
              </a:rPr>
              <a:t><![CDATA[El esqueleto de todo código: variables, funciones y llam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código de ejemplo, ¿cuál es una «llamada»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nst contacto = { nombre: "Ana" }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ormatearTelefono(contacto.telefono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unction formatearTelefono(celular) {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turn "+52 " + celular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1"/>
              </a:rPr>
              <a:t><![CDATA[El esqueleto de todo código: variables, funciones y llam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funciones tienen nombre distinto en cada lenguaje, así que sin saber programar es imposible reconocerl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1"/>
              </a:rPr>
              <a:t><![CDATA[El esqueleto de todo código: variables, funciones y llam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cambio mal ubic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ste «muestra el teléfono con lada +52» y la IA cambió una línea. Señala la que NO debía tocar para lograrl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function formatearTelefono(celular) {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st contacto = { nombre: "Ana", telefono: "5531220099" };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turn "+52 " + celular;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nst telefonoListo = formatearTelefono(contacto.telefono)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3-oa01"/>
              </a:rPr>
              <a:t><![CDATA[El esqueleto de todo código: variables, funciones y llam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cambio mal ubic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un archivo generado por la IA en tu proyecto y marca solo tres cosas: una variable, una función y una llamada. Si puedes señalarlas, ya sabes leer el esquele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lees código para escribirlo: lo lees para dirigi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86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2026-10-25T01:27:06Z</dcterms:created>
  <dcterms:modified xsi:type="dcterms:W3CDTF">2026-10-25T01:27:06Z</dcterms:modified>
  <dc:title>El esqueleto de todo código: variables, funciones y llamadas</dc:title>
  <dc:description>Presentación editable del OA «El esqueleto de todo código: variables, funciones y llamadas». Enlace: https://tecnologia.lumbre.lat/object/fsi-m13-oa01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