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3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3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tecnologia.lumbre.lat/object/fsi-m13-oa02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os siluetas del laberinto» (2 de 2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3-oa02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4 vueltas y 2 visibles: los textos vacíos quedan descartados por el if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loop cuenta vueltas; el if decide quién sobreviv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loop recorre los 4 elementos; la condición deja pasar solo los 2 no vacíos. Y sí se puede saber sin ejecutar: rastrear el flujo con el dedo es precisamente leer códig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3-oa02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síntoma orienta la hipótesis; la hipótesis acota la correc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 congelamiento suele ser repetición infinita o trabajo cuadrático sobre muchos datos. Nombrar la sospecha en el prompt le da a la IA un punto de partida concreto en vez de un «no va»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3-oa02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if (!usuario.esAdmin) {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«!» invierte la prueba: el bloque de visible se ejecuta cuando NO es admin. La lógica quedó exactamente al revés del requisito. Es la falla clásica de condición invertida: la IA escribió código válido que hace lo opues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ódigo que funciona y hace lo contrario: solo el rastreo del flujo lo detec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3-oa02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Toma una regla de negocio de tu proyecto («si el stock es cero, mostrar agotado») y pide a la IA el fragmento. Rastrea su flujo con el dedo usando un dato normal y un dato borde. ¿Sobrevive el bord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3-oa0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7895" r:id="rId1"/>
    <p:sldLayoutId id="2481907896" r:id="rId2"/>
    <p:sldLayoutId id="2481907897" r:id="rId3"/>
    <p:sldLayoutId id="2481907898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308117c187ca435af3077f120ffd27550a17906fe5a783fd1.jpg"/>
  <Relationship Id="rId3" Type="http://schemas.openxmlformats.org/officeDocument/2006/relationships/hyperlink" Target="https://tecnologia.lumbre.lat/object/fsi-m13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3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3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3-oa02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3-oa02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3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3-oa02" TargetMode="Externa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3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3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3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3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3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3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3-oa02" TargetMode="External"/>
  <Relationship Id="rId3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781050"/>
          <a:ext cx="8229600" cy="4495800"/>
          <a:chOff x="514350" y="781050"/>
          <a:chExt cx="82296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cision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eticiones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diciones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op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luj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rol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ir el flujo de un fragmento con si/sino y repeticiones y predecir qué hará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fsi-m13-oa02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050" y="781050"/>
            <a:ext cx="2495550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3-oa02"/>
              </a:rPr>
              <a:t><![CDATA[Decisiones y repeticiones: condiciones, loops y el flujo de contro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ir el flujo de un fragmento con si/sino y repeticiones y predecir qué hará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variables guardan y las funciones agrupan; pero un programa decide y repite. Si el usuario no está logueado, muestra el login; sino, su panel. Repite esto por cada fila de la tabla. Dos siluetas —condición y loop— gobiernan casi todo el comportamiento que la IA escribe. Aprende a seguir el camino con el dedo y podrás predecir qué hará el código antes de ejecutarl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3-oa02"/>
              </a:rPr>
              <a:t><![CDATA[Decisiones y repeticiones: condiciones, loops y el flujo de contro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condiciones · loops · flujo de control · lectura de codigo · debugging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ódigo no se ejecuta en orden: toma camin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3-oa02"/>
              </a:rPr>
              <a:t><![CDATA[Decisiones y repeticiones: condiciones, loops y el flujo de contro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programa es un laberinto con dos mecanismos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i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escoge un camino según si algo es verdadero o falso) y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op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repite un tramo mientras se cumpla una condición). Los errores más frecuentes de la IA no están en los datos: están en el laberinto — el camino que no previó o la repetición que no paró a tiempo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os siluetas del laberint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3-oa02"/>
              </a:rPr>
              <a:t><![CDATA[Decisiones y repeticiones: condiciones, loops y el flujo de contro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dición: bifurcació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es verdadero, por aquí; si no, por allá. Solo se recorre UN camin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38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es admin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5812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strar panel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strar login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2670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2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5433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op: tramo repetido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39147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ite mientras falte algo; el peligro es que nunca pare o pare muy pronto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os siluetas del laberint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3-oa02"/>
              </a:rPr>
              <a:t><![CDATA[Decisiones y repeticiones: condiciones, loops y el flujo de contro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 cada contac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62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ntar una fil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050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ñal de parada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fragmento para rastrear con el ded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3-oa02"/>
              </a:rPr>
              <a:t><![CDATA[Decisiones y repeticiones: condiciones, loops y el flujo de contro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javascript]]></a:t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504950"/>
            <a:ext cx="8115300" cy="1762125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581150"/>
            <a:ext cx="78867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const mensajes = ["hola", "", "adios", ""];      // 4 elementos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dos vacios\nlet visibles = [];\n\nfor (const texto of mensajes)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{                  // LOOP: recorre la lista\n  if (texto.lengt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h > 0) {                        // CONDICION: solo si no esta va]]>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cio\n    visibles.push(texto);                        //   guard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alo en visibles\n  }\n}\n// visibles queda ["hola", "adios"]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314700"/>
            <a:ext cx="8115300" cy="8382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e línea por línea con el dedo: vuelta 1 guarda «hola»; vuelta 2 descarta el vacío; vuelta 3 guarda «adios»; vuelta 4 descarta. No necesitas saber JavaScript — necesitas seguir el camin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tres fallas de flujo que comete la 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3-oa02"/>
              </a:rPr>
              <a:t><![CDATA[Decisiones y repeticiones: condiciones, loops y el flujo de contro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s tres explican la mitad de los bugs que verás. En tu prompt de corrección, nombra la sospecha: la IA corrige mejor con una hipótesis que con «está raro»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3-oa02"/>
              </a:rPr>
              <a:t><![CDATA[Decisiones y repeticiones: condiciones, loops y el flujo de contro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4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524125"/>
        </p:xfrm>
        <a:graphic>
          <a:graphicData uri="http://schemas.openxmlformats.org/drawingml/2006/table">
            <a:tbl>
              <a:tblPr firstRow="1" bandRow="1"/>
              <a:tblGrid>
                <a:gridCol w="1752600"/>
                <a:gridCol w="2800350"/>
                <a:gridCol w="35623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all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ómo se v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pregunta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minos que no previó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olo escribió el «si», no el «sino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Qué pasa si el dato llega vacío / nulo / sin permiso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oop que no termin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app se congela o repite infinitam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Cuál es la condición exacta de parada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dición inverti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uestra lo que debía ocultar y al revé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Este if hace lo correcto cuando es VERDADERO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3-oa02"/>
              </a:rPr>
              <a:t><![CDATA[Decisiones y repeticiones: condiciones, loops y el flujo de contro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 el fragmento de ejemplo, ¿cuántas vueltas da el loop y cuántos elementos quedan en «visibles»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4 vueltas y 4 visible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4 vueltas y 2 visibles: los textos vacíos quedan descartados por el if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90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2 vueltas y 2 visible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No se puede saber sin ejecutarlo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3-oa02"/>
              </a:rPr>
              <a:t><![CDATA[Decisiones y repeticiones: condiciones, loops y el flujo de contro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un usuario reporta «la pantalla se congela al abrir la lista», sospechar de un loop sin condición de parada es una hipótesis razonabl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3-oa02"/>
              </a:rPr>
              <a:t><![CDATA[Decisiones y repeticiones: condiciones, loops y el flujo de contro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la condición invertid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ste que SOLO los administradores vean el botón de borrar. Señala la línea que hace justo lo contrario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function accionesContacto(usuario) {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const botonBorrar = null;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038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if (!usuario.esAdmin) {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4004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return { botonBorrar: "visible" };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762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} else {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4124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) return { botonBorrar: null }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3-oa02"/>
              </a:rPr>
              <a:t><![CDATA[Decisiones y repeticiones: condiciones, loops y el flujo de contro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) } }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3-oa02"/>
              </a:rPr>
              <a:t><![CDATA[Decisiones y repeticiones: condiciones, loops y el flujo de contro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la condición invertid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 una regla de negocio de tu proyecto («si el stock es cero, mostrar agotado») y pide a la IA el fragmento. Rastrea su flujo con el dedo usando un dato normal y un dato borde. ¿Sobrevive el bord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Predecir el resultado sin ejecutar es el primer superpoder del director de códig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43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2026-10-25T01:27:02Z</dcterms:created>
  <dcterms:modified xsi:type="dcterms:W3CDTF">2026-10-25T01:27:02Z</dcterms:modified>
  <dc:title>Decisiones y repeticiones: condiciones, loops y el flujo de control</dc:title>
  <dc:description>Presentación editable del OA «Decisiones y repeticiones: condiciones, loops y el flujo de control». Enlace: https://tecnologia.lumbre.lat/object/fsi-m13-oa02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