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3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3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3-oa03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cinco cajones del proyecto» (2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cinco cajones del proyecto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mapa real, leído en voz alta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3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n services/ (lógica) o models/ (regla del dato), según dónde vali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decide qué tipo de comportamiento es; después, dónde vi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Quitar espacios es una regla sobre el dato, no un estilo visual. Va en la lógica que procesa el contacto o en la definición del modelo. El .env guarda parámetros del entorno, no reglas de nego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3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nfiguración visible, secretos blind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.env es el cajón de los secretos. Publicarlo equivale a entregar las llaves de tu base de datos y tus APIs. Se excluye del control de versiones y se comparten solo plantillas sin valores re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3-oa03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n public/styles.css cambia el color del boton a azu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ambiar el color de un botón no valida nada: es un retoque que ensucia el diff y confunde la revisión. La validación real vive en services + routes + models. Pedir cambios acotados evita este ru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 un cambio no toca la pregunta que resolviste, sob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3-oa03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de a la IA el árbol de carpetas de tu proyecto (solo nombres, no contenido). Asigna con una palabra qué hace cada carpeta. La próxima orden que des, señala el cajón exa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3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21" r:id="rId1"/>
    <p:sldLayoutId id="2481907922" r:id="rId2"/>
    <p:sldLayoutId id="2481907923" r:id="rId3"/>
    <p:sldLayoutId id="248190792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aa7cf8ffebadd94a53038528e4134382de9288e7157fde81.jpg"/>
  <Relationship Id="rId3" Type="http://schemas.openxmlformats.org/officeDocument/2006/relationships/hyperlink" Target="https://tecnologia.lumbre.lat/object/fsi-m13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3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3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3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3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3" TargetMode="External"/>
  <Relationship Id="rId3" Type="http://schemas.openxmlformats.org/officeDocument/2006/relationships/hyperlink" Target="/object/iav-c01-r01-oa03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3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chiv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figurac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entarse en la estructura de carpetas de un proyecto generado y ubicar la pieza correcta a modificar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3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3"/>
              </a:rPr>
              <a:t><![CDATA[El mapa del proyecto: qué archivo hace qué y dónde está la configu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entarse en la estructura de carpetas de un proyecto generado y ubicar la pieza correcta a modific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no te entrega un archivo: te entrega una estructura de carpetas. Perderse ahí es la causa nº 1 de prompts inútiles («cambia lo de las facturas»… ¿dónde?). Todo proyecto se parece: pantalla, lógica, datos, configuración y dependencias. Aprende a leer el mapa y tus órdenes señalarán la ruta exacta, no una intuició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3"/>
              </a:rPr>
              <a:t><![CDATA[El mapa del proyecto: qué archivo hace qué y dónde está la configu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structura · carpetas · configuracion · lectura de codigo · organizacio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o proyecto tiene la misma for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3"/>
              </a:rPr>
              <a:t><![CDATA[El mapa del proyecto: qué archivo hace qué y dónde está la configu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n los nombres, no la lógica. Un proyecto generado por IA casi siempre separa: lo que s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frontend), lo que s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backend/lógica), lo que s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datos), lo que s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configuración) y lo que s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 pr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dependencias). Si sabes en qué cajón vive cada comportamiento, señalas la ruta correcta en vez de describir síntoma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cajones del proyect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3"/>
              </a:rPr>
              <a:t><![CDATA[El mapa del proyecto: qué archivo hace qué y dónde está la configu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ent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ontend: páginas, componentes, estil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rc/ · pages/ · styles/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ógic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ckend: rutas, reglas, servicios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utes/ · services/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9433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cajones del proyect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3"/>
              </a:rPr>
              <a:t><![CDATA[El mapa del proyecto: qué archivo hace qué y dónde está la configu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s de datos, modelos, migra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621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s/ · db/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955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4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figur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43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es del entorno, secretos, parámetro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314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env · config.j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57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5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9433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514350" y="43053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 de terceros que pediste prestad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cajones del proyect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3"/>
              </a:rPr>
              <a:t><![CDATA[El mapa del proyecto: qué archivo hace qué y dónde está la configu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ckage.json · vendor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mapa real, leído en voz al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3"/>
              </a:rPr>
              <a:t><![CDATA[El mapa del proyecto: qué archivo hace qué y dónde está la configu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bash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76225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609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mi-crm/\n├── public/            # lo que el navegador descarga (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html, css, js)\n│   └── index.html\n├── src/\n│   ├── routes/  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    # backend: QUÉ endpoints existen (GET /contactos)\n│   ├──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ervices/      # lógica de negocio: CÓMO se valida y calcula\n│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 └── models/        # datos: QUÉ forma tienen contacto, empres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, venta\n├── config/            # parámetros: a DÓNDE se conec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(base de datos, APIs)\n├── .env               # SECRETOS: cre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ciales que NUNCA se suben al repo\n├── package.json       # dep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ndencias: QUÉ paquetes prestados se usan\n└── README.md       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 # el manual: para qué sirve y cómo arranc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mapa real, leído en voz al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3"/>
              </a:rPr>
              <a:t><![CDATA[El mapa del proyecto: qué archivo hace qué y dónde está la configu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pidas un cambio, primero decide qué pregunta estás contestando: ¿se ve (public), se procesa (routes/services), se guarda (models), se configura (config/.env)? Con eso, señalas la carpet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3"/>
              </a:rPr>
              <a:t><![CDATA[El mapa del proyecto: qué archivo hace qué y dónde está la configu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1-r01-oa03"/>
              </a:rPr>
              <a:t><![CDATA[Las capas de una aplicación: frontend, backend y da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que explica las capas conceptuales. Aquí las bajamos al disco: cada capa es una carpeta que puedes señalar con el ded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vive cada camb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3"/>
              </a:rPr>
              <a:t><![CDATA[El mapa del proyecto: qué archivo hace qué y dónde está la configu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r el archivo en tu prompt no es tecnicismo: es impedir que la IA reintervenga lo esta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3"/>
              </a:rPr>
              <a:t><![CDATA[El mapa del proyecto: qué archivo hace qué y dónde está la configu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3181350"/>
                <a:gridCol w="2857500"/>
                <a:gridCol w="20764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ieres…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jón corre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No tocarías…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biar un color del bot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ontend (public/src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s models ni el .env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regar un campo «empresa» al conta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 (models) + backend (route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s estil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ver la app a otra base de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iguración (config / .env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lógica de servic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biar el mensaje de error al guard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ógica (service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s dependenc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3"/>
              </a:rPr>
              <a:t><![CDATA[El mapa del proyecto: qué archivo hace qué y dónde está la configu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s que el teléfono se guarde sin espacios ni guiones. ¿En qué cajón debe vivir el cambi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n public/, porque es lo que ve el usuar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n services/ (lógica) o models/ (regla del dato), según dónde valid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n .env, porque es un ajus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n package.js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3"/>
              </a:rPr>
              <a:t><![CDATA[El mapa del proyecto: qué archivo hace qué y dónde está la configu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rchivo .env suele contener contraseñas y claves, por eso no debe subirse al repositorio ni compartirse con la IA sin limpi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3"/>
              </a:rPr>
              <a:t><![CDATA[El mapa del proyecto: qué archivo hace qué y dónde está la configu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cambio fuera de lug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ste «validar que el email tenga formato correcto». La IA tocó cuatro puntos. Señala el cambio mal ubicado que no aporta la validación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n services/ agrega una funcion esEmailValido(texto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009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n public/styles.css cambia el color del boton a azu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71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n routes/ usa esEmailValido antes de guardar y devuelve 400 si fall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048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n models/ marca el campo email como obligatori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3"/>
              </a:rPr>
              <a:t><![CDATA[El mapa del proyecto: qué archivo hace qué y dónde está la configu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cambio fuera de lug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 a la IA el árbol de carpetas de tu proyecto (solo nombres, no contenido). Asigna con una palabra qué hace cada carpeta. La próxima orden que des, señala el cajón exa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Un mapa claro en la cabeza se convierte en prompts que la IA no puede malinterpret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2026-10-25T01:27:28Z</dcterms:created>
  <dcterms:modified xsi:type="dcterms:W3CDTF">2026-10-25T01:27:28Z</dcterms:modified>
  <dc:title>El mapa del proyecto: qué archivo hace qué y dónde está la configuración</dc:title>
  <dc:description>Presentación editable del OA «El mapa del proyecto: qué archivo hace qué y dónde está la configuración». Enlace: https://tecnologia.lumbre.lat/object/fsi-m13-oa03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