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áquina del tiempo en seis órden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heckout / restore: descartar los cambios sin guar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que no commiteaste se puede tirar; lo que sí, se puede rever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ientras no hayas hecho commit, los cambios son «basura de trabajo»: restore/checkout los descarta y vuelves a la última versión guardada. Por eso se commitea cada hito que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mmitea con mensajes que tu yo futuro en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ensaje es la cápsula de tiempo con etiqueta: te dice dentro de semanas qué hay en cada versión y por qué existe. Un log lleno de «cambios» o vacío es un historial inútil para v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rabaja durante días sin hacer ningún commit y sin revisar statu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commits frecuentes, todo el trabajo de días vive en un hilo: un error de la IA que rompa archivos puede borrarlo sin forma de volver. Commitear hitos funcionando es lo que te deja siempre con una versión a la que regre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no guardaste, no puedes volver: commitea temprano y seg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de a la IA que inicialice Git en tu proyecto y haga su primer commit con un mensaje claro. Luego haz un cambio, mira el diff y decide en voz alta si lo guardas o lo descar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4" r:id="rId1"/>
    <p:sldLayoutId id="2481907915" r:id="rId2"/>
    <p:sldLayoutId id="2481907916" r:id="rId3"/>
    <p:sldLayoutId id="248190791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f000b5be8901b83ba6e6c4ece01f8cb889d20d93b6a062a1.jpg"/>
  <Relationship Id="rId3" Type="http://schemas.openxmlformats.org/officeDocument/2006/relationships/hyperlink" Target="https://tecnologia.lumbre.lat/object/fsi-m1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hyperlink" Target="https://tecnologia.lumbre.lat/object/fsi-m14-oa01" TargetMode="External"/>
  <Relationship Id="rId4" Type="http://schemas.openxmlformats.org/officeDocument/2006/relationships/hyperlink" Target="https://tecnologia.lumbre.lat/object/fsi-m1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hyperlink" Target="/object/iav-c01-r01-oa04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it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órden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y leer estado, historial, diff, guardar versión, volver atrás y compar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4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y leer estado, historial, diff, guardar versión, volver atrás y compa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t es la máquina del tiempo de tu proyecto: guarda cada versión, te deja volver y te dice qué cambió y cuándo. No necesitas memorizar comandos —la IA los ejecuta— pero sí entender las seis operaciones que usas siempre y saber leer su resultado. Este OA te da el vocabulario para pedir «guárdame esto», «vuelve a ayer» o «¿qué toqué?» sin mie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it · versiones · commit · historial · control de vers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tu proyecto necesita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rama de Git es una decisión que puedes tomar o dejar; cada commit, un ancla a la que volver. La IA ejecuta los comandos: la lógica y el «volver atrás» son tuy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tu proyecto necesita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control de versiones, cada cambio de la IA es irreversible: si rompe algo, pierdes el trabaj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vierte tu proyecto en una línea de tiempo: guardas «instantáneas» (commits), ves el historial, comparas versiones y vuelves atrás. La IA ejecuta las órdenes; tú aprendes a pedirlas y a leer qué te contes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áquina del tiempo en seis órden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ctuar: ¿en qué estado está el proyecto y qué cambió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tus: lo pendiente de guard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: el histori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241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00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718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stantánea con mensaje: «esto ya funciona, guárdalo»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d: prepara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mit: guardar versió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áquina del tiempo en seis órden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lv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o retroceder cuando algo se descompu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f: qué cambió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t/checkout: regresa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, en tu idio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cribes los comandos: los pides y lees su resultado. El mensaje del commit es tuyo: es tu memoria a futu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00200"/>
                <a:gridCol w="303847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lo pides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tatu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qué archivos cambiaste sin guar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cambié desde la última versión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storial de versiones con fecha y mens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uéstrame las últimas 5 version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f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 el antes y el después, línea a lí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tocó exactamente este cambi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d + commi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rda una instantánea con mens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Guarda esta versión con mensaje: login funcionan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600200"/>
                <a:gridCol w="303847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lo pides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heckout / resto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rta cambios que no quer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Deshaz lo que no he guarda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er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 una versión que anula una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Vuelve a como estaba antes del commit ro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ommit visto de cer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bas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$ git status\n  modified:   src/routes/contactos.js        # to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te este archivo\n\n$ git add src/routes/contactos.js       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    # lo preparas para guardar\n$ git commit -m "validar emai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antes de guardar" # guardas la version con mensaje\n\n$ git lo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--oneline\n  a1f9c2 validar email antes de guardar         # 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version de hoy\n  7b31e0 login funcionando\n  0c88d2 primera p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talla de contactos          # de aqui podrias volv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tus = qué hay sin guardar · log = la línea de tiempo · commit = guardar un hito con nombre. El mensaje claro es lo que te salvará cuando vuelvas en dos seman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4"/>
              </a:rPr>
              <a:t><![CDATA[Probar y depurar con IA sin romper lo que ya funci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que usa Git como red de seguridad al depurar. Aquí dominas las seis órdenes que hacen esa red posib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hizo cambios que no pediste y nada está guardado todavía. ¿Qué operación te deja como si nada hubiera pas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it log: ver el histori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it diff: compa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heckout / restore: descartar los cambios sin guard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it commit: guardar una vers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nsaje de un commit («validar email antes de guardar») es opcional y no aporta nada al histor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hábito riesg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trabaja así con su proyecto. Señala la práctica que lo deja sin red de seguridad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ce commit cada vez que una funcionalidad queda probada y funciona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cribe mensajes de commit que dicen qué cambió y por qué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abaja durante días sin hacer ningún commit y sin revisar statu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ide git diff antes de aceptar los cambios que hizo la 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1"/>
              </a:rPr>
              <a:t><![CDATA[Git en 6 órdenes: la máquina del tiempo de tu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hábito riesg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a la IA que inicialice Git en tu proyecto y haga su primer commit con un mensaje claro. Luego haz un cambio, mira el diff y decide en voz alta si lo guardas o lo desca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imera vez que vuelvas atrás sin miedo, entenderás para qué sirve Gi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2026-10-25T01:27:21Z</dcterms:created>
  <dcterms:modified xsi:type="dcterms:W3CDTF">2026-10-25T01:27:21Z</dcterms:modified>
  <dc:title>Git en 6 órdenes: la máquina del tiempo de tu proyecto</dc:title>
  <dc:description>Presentación editable del OA «Git en 6 órdenes: la máquina del tiempo de tu proyecto». Enlace: https://tecnologia.lumbre.lat/object/fsi-m14-oa01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