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4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4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tecnologia.lumbre.lat/object/fsi-m14-oa02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a línea principal, muchas sucursales» (2 de 3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a línea principal, muchas sucursales» (3 de 3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ómo se lo pides a la IA» (2 de 2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4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4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Abrir una rama desde main y experimentar ahí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o arriesgado nace en una rama; main solo recibe triunfos probad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rama aísla el experimento: si algo explota, main —lo publicado— no se enteró. Etiquetar sirve para marcar hitos, no para protegerse mientras trabaj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4-oa02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usiona logros completos o descarta; nunca un poc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merge trae TODO lo de la rama, incluido lo a medio hacer. Si el experimento no pasó sus pruebas, se descarta la rama completa; no se negocia a pedazos con lo establec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4-oa02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Hacer los cambios directamente sobre main sin ram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Main es lo publicado: una migración de pagos a medias sobre main es dinero real en riesgo inmediato. Todo cambio grande nace, se prueba y se pule en su rama antes de fusionars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Ningún experimento grande toca main vivito y sin re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4-oa02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Antes de tu próximo cambio grande, dile a la IA: «crea una rama para esto». Terminado, decide con datos —pruebas, no corazonadas— si la fusionas o la borras. Etiqueta lo que publiqu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4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7898" r:id="rId1"/>
    <p:sldLayoutId id="2481907899" r:id="rId2"/>
    <p:sldLayoutId id="2481907900" r:id="rId3"/>
    <p:sldLayoutId id="2481907901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0c4884dd5c695a61d77a13578513588ad59a67a687becff41.jpg"/>
  <Relationship Id="rId3" Type="http://schemas.openxmlformats.org/officeDocument/2006/relationships/hyperlink" Target="https://tecnologia.lumbre.lat/object/fsi-m14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4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4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4-oa02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4-oa02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4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4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4-oa02" TargetMode="Externa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4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4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4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4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4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4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4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4-oa02" TargetMode="External"/>
  <Relationship Id="rId3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29600" cy="4495800"/>
          <a:chOff x="514350" y="781050"/>
          <a:chExt cx="82296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am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ersiones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xperiment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ompe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ncion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r ramas para experimentos y etiquetas para hitos, con la IA ejecutando las operaciones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fsi-m14-oa02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050" y="781050"/>
            <a:ext cx="24955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4-oa02"/>
              </a:rPr>
              <a:t><![CDATA[Ramas y versiones: experimentar sin romper lo que ya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r ramas para experimentos y etiquetas para hitos, con la IA ejecutando las operacion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rama es un universo paralelo: pruebas un rediseño arriesgado ahí y lo que ya funciona sigue intacto en la principal. Si el experimento funciona, lo juntas; si no, lo borras sin dejar rastro. Las etiquetas (tags) marcan los hitos que publicas. Con la IA ejecutando Git, tú solo decides qué experimentar aparte y qué mereces guardar como versión oficia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4-oa02"/>
              </a:rPr>
              <a:t><![CDATA[Ramas y versiones: experimentar sin romper lo que ya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ramas · branch · tags · versiones · git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semáforo de tus experiment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4-oa02"/>
              </a:rPr>
              <a:t><![CDATA[Ramas y versiones: experimentar sin romper lo que ya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ar todo sobre la línea principal es temerario: cada ocurrencia nueva puede romper lo publicado. La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te dan un espacio aislado para experimentar, y la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ongelan los momentos que publicas. La regla del builder: en la principal solo vive código que funciona; lo dudoso nace en una ram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línea principal, muchas sucursales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4-oa02"/>
              </a:rPr>
              <a:t><![CDATA[Ramas y versiones: experimentar sin romper lo que ya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incipal es sagrad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in guarda solo lo que funciona y está publicado o list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38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in: establ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581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8575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ama es el laboratori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2289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 main nace una rama; ahí experimentas sin riesgo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600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i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39433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ma: pago con tarjet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línea principal, muchas sucursales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4-oa02"/>
              </a:rPr>
              <a:t><![CDATA[Ramas y versiones: experimentar sin romper lo que ya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3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cidir el destin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: se fusiona y la rama se cierra. No funciona: se borra, main ni se enteró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527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sionar: conservar el logr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895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artar: borrar la ram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2385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4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5147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rcar el hit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886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publicado se etiqueta: v1.0, v1.1. Una etiqueta es una puerta segura a la que siempre puedes volv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línea principal, muchas sucursales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4-oa02"/>
              </a:rPr>
              <a:t><![CDATA[Ramas y versiones: experimentar sin romper lo que ya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g v1.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se lo pides a la I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4-oa02"/>
              </a:rPr>
              <a:t><![CDATA[Ramas y versiones: experimentar sin romper lo que ya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bash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504950"/>
            <a:ext cx="8115300" cy="2514600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581150"/>
            <a:ext cx="7886700" cy="23622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# experimentar el rediseño del checkout sin tocar lo publicado\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$ git checkout -b rama/nuevo-checkout     # creo la rama desde m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ain\n... la IA rediseña y commitea aqui ...\n\n# el experimento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paso las pruebas: lo junto a main\n$ git checkout main         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             # vuelvo a la principal\n$ git merge rama/nuevo-ch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eckout            # absorbo el logro\n$ git branch -d rama/nuev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-checkout        # cierro el laboratorio\n\n# publique: congelo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este punto para siempre\n$ git tag v1.2\n$ git tag -l          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                   # listar mis versiones oficiales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se lo pides a la I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4-oa02"/>
              </a:rPr>
              <a:t><![CDATA[Ramas y versiones: experimentar sin romper lo que ya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8382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 memoriza estas líneas: las pide. «Crea una rama para X», «fusiona la rama si pasó las pruebas», «étiqueta esta versión como v1.2». Tu trabajo es decidir cuándo cada una aplic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ándo usar cada un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4-oa02"/>
              </a:rPr>
              <a:t><![CDATA[Ramas y versiones: experimentar sin romper lo que ya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ramas protegen el presente; las etiquetas protegen el pasad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4-oa02"/>
              </a:rPr>
              <a:t><![CDATA[Ramas y versiones: experimentar sin romper lo que ya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790825"/>
        </p:xfrm>
        <a:graphic>
          <a:graphicData uri="http://schemas.openxmlformats.org/drawingml/2006/table">
            <a:tbl>
              <a:tblPr firstRow="1" bandRow="1"/>
              <a:tblGrid>
                <a:gridCol w="2895600"/>
                <a:gridCol w="1657350"/>
                <a:gridCol w="35623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tu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Herramien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rase para la I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uebo un cambio arriesg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ama nuev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Abre una rama para experimentar esto sin tocar main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experimento funcionó y probé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usionar (merge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Fusiona la rama a main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experimento fracasó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orrar ram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Descarta la rama; main debe quedar igual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4-oa02"/>
              </a:rPr>
              <a:t><![CDATA[Ramas y versiones: experimentar sin romper lo que ya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828800"/>
        </p:xfrm>
        <a:graphic>
          <a:graphicData uri="http://schemas.openxmlformats.org/drawingml/2006/table">
            <a:tbl>
              <a:tblPr firstRow="1" bandRow="1"/>
              <a:tblGrid>
                <a:gridCol w="2895600"/>
                <a:gridCol w="1657350"/>
                <a:gridCol w="35623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tu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Herramien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rase para la I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ubliqué una versión re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tiqueta (tag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Etiqueta este commit como v1.0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 cliente reporta algo de la versión 1.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olver al tag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Muéstrame el código exacto de v1.0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4-oa02"/>
              </a:rPr>
              <a:t><![CDATA[Ramas y versiones: experimentar sin romper lo que ya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res reescribir el carrito de compras pero temes romper la tienda publicada. ¿Qué haces primer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ditar directamente en main y rezar para que funcion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brir una rama desde main y experimentar ahí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Borrar main y empezar de cer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57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tiquetar el estado actual como v2.0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4-oa02"/>
              </a:rPr>
              <a:t><![CDATA[Ramas y versiones: experimentar sin romper lo que ya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un experimento en una rama fracasa, fusionarlo a medias puede contaminar la línea princip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4-oa02"/>
              </a:rPr>
              <a:t><![CDATA[Ramas y versiones: experimentar sin romper lo que ya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la maniobra peligros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eas cambiar toda la base de datos de proveedores de pago. Señala el primer paso que NO debes hace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Abrir una rama dedicada a la migración de pasarel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Hacer los cambios directamente sobre main sin ram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38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robar la migración en la rama con datos de prueb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4004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Solo fusionar a main cuando las pruebas de pago pase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4-oa02"/>
              </a:rPr>
              <a:t><![CDATA[Ramas y versiones: experimentar sin romper lo que ya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la maniobra peligros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tu próximo cambio grande, dile a la IA: «crea una rama para esto». Terminado, decide con datos —pruebas, no corazonadas— si la fusionas o la borras. Etiqueta lo que publiqu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La diferencia entre un builder y un apostador es dónde ocurre el experiment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2026-10-25T01:27:05Z</dcterms:created>
  <dcterms:modified xsi:type="dcterms:W3CDTF">2026-10-25T01:27:05Z</dcterms:modified>
  <dc:title>Ramas y versiones: experimentar sin romper lo que ya funciona</dc:title>
  <dc:description>Presentación editable del OA «Ramas y versiones: experimentar sin romper lo que ya funciona». Enlace: https://tecnologia.lumbre.lat/object/fsi-m14-oa02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