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4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ocolo de rescate en cuatro tiempo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olver sin borrar la histor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revert crea una versión que anula el daño sin borrar el historial: se puede auditar y volver a 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cuperar es volver hacia adelante sin quemar el m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versa segura añade un commit «anulador»: la historia queda intacta y honesta. Las operaciones que borran historia solo son defensables sobre trabajo sin guardar o ramas prop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mmitear hitos convierte la catástrofe en un cli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e es todo el valor del hábito de guardar seguido: el rescate deja de ser reconstruir y pasa a ser señalar. Sin commits, «volver» significa reescribir a 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Borró la historia de versiones para «empezar limpios» y luego no supo qué había funcion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struir el historial mata justo lo que permitía volver y auditar: desde ese momento, cada versión futura se pierde sin mapa. La recuperación limpia conserva la historia, incluso la parte dolor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historia de versiones es tu caja negra: no la borres nun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4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hoy, en tu documento maestro, un protocolo de incendio para tu proyecto: dónde está tu última versión buena, cómo se revierte y qué regla nueva aprendiste esta semana. Léelo antes de tu próximo cambio gra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4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22" r:id="rId1"/>
    <p:sldLayoutId id="2481911023" r:id="rId2"/>
    <p:sldLayoutId id="2481911024" r:id="rId3"/>
    <p:sldLayoutId id="248191102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50715145e2ded3ed6beb86888cd098967eb454b3863c2221.jpg"/>
  <Relationship Id="rId3" Type="http://schemas.openxmlformats.org/officeDocument/2006/relationships/hyperlink" Target="https://tecnologia.lumbre.lat/object/fsi-m14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hyperlink" Target="/object/iav-c01-r01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4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ió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g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perar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a versión buena, revertir con seguridad y documentar la lección en el documento maestr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4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a versión buena, revertir con seguridad y documentar la lección en el documento maest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la tarde en que el agente «mejora» algo que funcionaba y la app se cae. El pánico borra; el método recupera. Aquí practicas el protocolo de rescate: congelar el daño, localizar el último commit bueno con historial y mensajes, revertir hacia él con seguridad y escribir la lección en tu documento maestro para que no se repita. Perder código no es la catástrofe: perder la capacidad de volver es la catástrof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vert · recuperacion · agentes · historial · g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mento que estabas esperando (en negativ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ste «optimiza las consultas» y el agente dejó la pantalla de pagos en blanco. Ya. ¿Ahora qué? Este OA es tu simulacro de incendio. La buena noticia: si has commiteado cada hito (M14-OA01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y una versión buena a la que volver. La recuperación no es talento: es protocol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 de rescate en cuatro tiemp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onge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edir más cambios. Todo lo que toques ahora entierra más el cuer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P: nada de seguir editan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iagnostic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 qué hay sin guardar y compararlo contra la última versión san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tus: el daño recien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: dónde está el último buen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 de rescate en cuatro tiemp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vert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 a la versión buena con una operación que NO borra la historia: queda el rast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t: retrocede y documen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Aprend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la causa en el documento maestro para que el mismo error no vuelv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CK.md: la lección escrit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lver sin borrar la histor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formas de regresar: la segura y la destructiv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rea una versión nueva que anula la mala: el historial cuenta todo, y si te equivocaste puedes volver a volver. Operaciones destructivas descartan commits de golpe y borran el rastro; úsalas solo sobre trabajo sin guardar o en tu propia rama, jamás sobre lo public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lver sin borrar la histor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as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$ git log --oneline -6                      # la linea de tiemp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eciente\n  e4a190 (HEAD) "optimiza consultas" <-- sospechoso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7c2205 pagos funcionando            <-- la ultima version BU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\n  1f8e33 etiqueta v1.2\n\n# pedir al agente la reversa SEGU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(no borra historia):\n$ git revert e4a190                     #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rea un commit que anula el danio\n$ git log --oneline -2\n  b9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4e0 Revert "optimiza consultas"    # el dano queda documentad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no tapado\n$ git tag rescate-v1.2.1                # congelo 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unto recuper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t deja cicatriz visible: «aquí hubo un error y así lo anulamos». Eso es ingeniería; esconder el golpe con historia borrada es solo suer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cción va al documento mae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 el código es la mitad. La otra mitad: escribir en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CK.m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 documento maestro del curso, M05) qué orden causó la rotura, cómo se detectó y qué regla nueva rige de ahora en adelante. Ejemplo de regla: «toda optimización de consultas va en rama con pruebas antes de fusionarse». Sin la lección escrita, el mismo accidente se repite en seis seman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4"/>
              </a:rPr>
              <a:t><![CDATA[Probar y depurar con IA sin romper lo que ya funcio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el ciclo probar-depurar-guardar. La reversa que acabas de dominar es la red bajo ese cic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ente rompió pagos con un commit ya guardado. ¿Por qué se prefiere revert frente a una operación destructiv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revert es más ráp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revert crea una versión que anula el daño sin borrar el historial: se puede auditar y volver a volv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revert borra el commit malo para que nadie lo ve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revert no requiere haber commiteado ant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ubieras commiteado cada hito que funcionaba, el incidente del agente se reduce a elegir la versión correcta y revert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escate mal ejecu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recupera su app tras un desastre. Señala la decisión que agravó el incident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detuvo y pidió status y log antes de tocar n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dentificó el último commit bueno leyendo los mensajes del histo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orró la historia de versiones para «empezar limpios» y luego no supo qué había funcion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izo revert al punto bueno y etiquetó la recuper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4-oa03"/>
              </a:rPr>
              <a:t><![CDATA[El agente rompió algo: recuperarte con historia lim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escate mal ejecu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hoy, en tu documento maestro, un protocolo de incendio para tu proyecto: dónde está tu última versión buena, cómo se revierte y qué regla nueva aprendiste esta semana. Léelo antes de tu próximo cambio gra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os profesionales no evitan todos los incendios: ensayan cómo salir de ell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2026-10-25T02:19:09Z</dcterms:created>
  <dcterms:modified xsi:type="dcterms:W3CDTF">2026-10-25T02:19:09Z</dcterms:modified>
  <dc:title>El agente rompió algo: recuperarte con historia limpia</dc:title>
  <dc:description>Presentación editable del OA «El agente rompió algo: recuperarte con historia limpia». Enlace: https://tecnologia.lumbre.lat/object/fsi-m14-oa03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