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fsi-m15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tecnologia.lumbre.lat/object/fsi-m15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etapas del círculo» (2 de 3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s cinco etapas del círculo» (3 de 3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artir lo que falta en una pieza de minutos, prototiparla, probarla y ajustar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i no hay nada que probar hoy, la vuelta es demasiado grand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os días sin nada revisable es señal de vuelta demasiado grande. El círculo corto te obliga a encontrar la pieza más pequeña útil y cerrarla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la forma que ves, después los datos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diseño se valida justo así: estructura, navegación y sensaciones no dependen de que el backend sea real. Los datos falsos son baratos y rápidos; el backend llega cuando el diseño ya convenc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Vuelta 3: «terminar todo lo demás: panel, reportes, pagos y permisos»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a «vuelta» agrupa cuatro funcionalidades enormes: sin nada probable en el medio, volverás a la semana sin saber qué parte falló. Cada vuelta = una pieza = algo revisable en minu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vuelta, una pieza, una prueb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fsi-m15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funcionalidad de tu proyecto y córtala en 3 vueltas de menos de una hora cada una. Escríbelas como el ejemplo (prototipo / prueba / feedback / ajuste). Empieza la vuelta 1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fsi-m15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12" r:id="rId1"/>
    <p:sldLayoutId id="2481907913" r:id="rId2"/>
    <p:sldLayoutId id="2481907914" r:id="rId3"/>
    <p:sldLayoutId id="248190791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aba8dd4d7f6f7985f380c8c532e2df638541d5fa910840391.jpg"/>
  <Relationship Id="rId3" Type="http://schemas.openxmlformats.org/officeDocument/2006/relationships/hyperlink" Target="https://tecnologia.lumbre.lat/object/fsi-m15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hyperlink" Target="https://tecnologia.lumbre.lat/object/fsi-m15-oa01" TargetMode="External"/>
  <Relationship Id="rId4" Type="http://schemas.openxmlformats.org/officeDocument/2006/relationships/hyperlink" Target="https://tecnologia.lumbre.lat/object/fsi-m15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hyperlink" Target="/object/iav-c02-r01-oa01" TargetMode="Externa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fsi-m15-oa01" TargetMode="External"/>
  <Relationship Id="rId3" Type="http://schemas.openxmlformats.org/officeDocument/2006/relationships/notesSlide" Target="../notesSlides/notesSlide1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495800"/>
          <a:chOff x="514350" y="990600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ic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: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tipo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eba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eedback,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juste,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et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r el proyecto en iteraciones cortas con entregable revisable en cada una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fsi-m15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457325"/>
            <a:ext cx="3105150" cy="20669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ear el proyecto en iteraciones cortas con entregable revisable en cada u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clásico del builder novato: un prompt gigante, tres días de espera y una app que no es lo que imaginaba. La alternativa profesional es el círculo corto: prototipo → prueba → feedback → ajuste → repetir. Cada vuelta te entrega algo revisable en minutos, no en semanas. Aquí aprendes a planear tu proyecto en vueltas pequeñas que suma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teracion · prototipo · ciclo · feedback · metodologi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die construye una app buena en el primer int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era versión correcta no existe: existe la primera vuelta de la espiral. Prototipo, prueba, feedback, mejora: el ritmo del builder y tu escudo contra el prompt monstru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adie construye una app buena en el primer inten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 la IA. El software madura en vueltas: una versión tosca que ya puedes tocar te dice más que diez especificaciones mentales. El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írculo co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convierte «construir un sistema enorme» en «construir la siguiente cosa útil», una y otra vez. Cada vuelta tiene una regla de oro: termina en algo que puedes PROBAR en minuto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etapas del círcul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totip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A construye la versión mínima de UNA pieza: pantalla, regla o botón que ya funcio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 hacer algo tosco pero real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2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ueb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 lo usas como usuario: clics reales, datos reales, casos borde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 usarlo de verdad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etapas del círcul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3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eedbac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s qué falló, qué faltó y qué sobró. Sin soluciones, solo observacion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 qué vi, qué sentí, qué faltó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956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4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718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juste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5433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s el feedback en una orden acotada; la IA corrige solo eso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147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 corregir lo señalado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 cinco etapas del círcul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etir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8669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mit al hito bueno y eliges la pieza siguiente. El círculo vuelve a gira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 guardar y elegir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vuelta completa, cronometrad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una vuelta tarda más de un día, la pieza está demasiado grande: divídela (recuerda M04)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6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47975"/>
        </p:xfrm>
        <a:graphic>
          <a:graphicData uri="http://schemas.openxmlformats.org/drawingml/2006/table">
            <a:tbl>
              <a:tblPr firstRow="1" bandRow="1"/>
              <a:tblGrid>
                <a:gridCol w="1590675"/>
                <a:gridCol w="2152650"/>
                <a:gridCol w="437197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uración san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oducto de la etap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totip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nutos, no dí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pieza que se puede abrir en el navegad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ueb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-10 minu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ista de lo que funcionó y lo que 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edback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 minu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bservaciones escritas, priorizad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ju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inu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corrección aplicada y verific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eti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minu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mmit + la siguiente pieza eleg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ve una vuelta en tu proyec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xto]]></a:t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504950"/>
            <a:ext cx="8115300" cy="2514600"/>
          </a:xfrm>
          <a:prstGeom prst="roundRect">
            <a:avLst/>
          </a:prstGeom>
          <a:solidFill>
            <a:srgbClr val="F4F1EA">
              <a:alpha val="100000"/>
            </a:srgbClr>
          </a:solidFill>
          <a:ln w="9525">
            <a:solidFill>
              <a:srgbClr val="DCD4C4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581150"/>
            <a:ext cx="7886700" cy="2362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VUELTA 1 - prototipo: pantalla de lista de contactos, datos simu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ados, sin backend.\n         prueba: veo si el diseno funciona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y si entiendo donde tocar.\n         feedback: falta buscador; 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l boton nuevo esta abajo y lo veo lejos.\n         ajuste: ana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buscador arriba y mueve el boton.\n\nVUELTA 2 - prototipo: con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ctar la lista a datos reales (backend + base de datos).\n       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  prueba: creo un contacto, recargo la pagina, sigue ahi? borro?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\n         ...\n\nCada vuelta entrega algo UTIL aunque sea incom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1B2438">
                    <a:alpha val="100000"/>
                  </a:srgbClr>
                </a:solidFill>
                <a:latin typeface="Consolas"/>
              </a:rPr>
              <a:t><![CDATA[pleta. Eso es lo contrario de "cuando termine todo"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671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ta que la vuelta 1 ni siquiera usa base de datos: el diseño se valida con datos falsos, barato y rápido. Lo caro (backend) llega cuando el diseño ya conve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reforz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02-r01-oa01"/>
              </a:rPr>
              <a:t><![CDATA[De "hazme una app" a una especificación que sí funci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 publicado sobre escribir especificaciones accionables. Aquí la especificación se cumple en vueltas: cada una pide un pedazo, no la app enter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s dos días con un prompt gigante y la app «casi está». ¿Qué dice hacer el ciclo cort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eguir esperando: lo grande se termi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artir lo que falta en una pieza de minutos, prototiparla, probarla y ajustarl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Reescribir el prompt gigante con más detalle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Borrar todo y empezar con otro framework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prototipo con datos simulados es inútil para evaluar el diseño de la interfaz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vuelta mal cort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lumno planea sus iteraciones. Señala la «vuelta» que en realidad es un salto al vací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uelta 1: pantalla de login con datos fals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765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Vuelta 2: conectar login real con contraseña cifr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38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Vuelta 3: «terminar todo lo demás: panel, reportes, pagos y permisos»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14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Vuelta 4: exportar contactos a CSV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fsi-m15-oa01"/>
              </a:rPr>
              <a:t><![CDATA[El ciclo de las 5 R: prototipo, prueba, feedback, ajuste, repet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6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Detecta la vuelta mal cort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funcionalidad de tu proyecto y córtala en 3 vueltas de menos de una hora cada una. Escríbelas como el ejemplo (prototipo / prueba / feedback / ajuste). Empieza la vuelta 1 hoy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Los proyectos no avanzan por heroicismos: avanzan por vueltas cerrada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2026-10-25T01:27:19Z</dcterms:created>
  <dcterms:modified xsi:type="dcterms:W3CDTF">2026-10-25T01:27:19Z</dcterms:modified>
  <dc:title>El ciclo de las 5 R: prototipo, prueba, feedback, ajuste, repetir</dc:title>
  <dc:description>Presentación editable del OA «El ciclo de las 5 R: prototipo, prueba, feedback, ajuste, repetir». Enlace: https://tecnologia.lumbre.lat/object/fsi-m15-oa01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