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5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tijera del MVP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edir el MVP, no la fantasía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artar, ver y cancelar fechas: solo lo que resuelve el conflicto de calend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VP resuelve el problema central; la lista de deseos espera su tu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blema central es el conflicto de calendario. WhatsApp, pagos y firma son hipótesis hasta que los usuarios reales los pidan; construirlos primero retrasa lo que de verdad valida la id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cortar es ordenar el tiempo, no renunciar para siemp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corte es para la PRIMERA vuelta, no una amputación eterna. Se sacan para validar rápido, y entran después si el mundo real las pide — con evidencia, no con corazo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ágina de pago con tarjeta, múltiples divisas y cup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nder 8 velas se valida hoy con foto, precio y WhatsApp. La pasarela con divisas y cupones es infraestructura para un volumen que aún no existe: semanas de construcción para un problema que todavía no tienen tus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construyas el registro de incendios antes de saber si hay fue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problema central de tu proyecto en una frase. Luego divide tu lista de funciones en MVP y «después». Pide a la IA SOLO el MVP con el formato del prompt de este O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3" r:id="rId1"/>
    <p:sldLayoutId id="2481907914" r:id="rId2"/>
    <p:sldLayoutId id="2481907915" r:id="rId3"/>
    <p:sldLayoutId id="24819079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1261f3e21ccdcab9d32a2bdf2d0581570b54fd842038ffa1.jpg"/>
  <Relationship Id="rId3" Type="http://schemas.openxmlformats.org/officeDocument/2006/relationships/hyperlink" Target="https://tecnologia.lumbre.lat/object/fsi-m15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hyperlink" Target="/object/iav-c01-r01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VP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güenz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 el alcance a un producto mínimo valiente y defender el recort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5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 el alcance a un producto mínimo valiente y defender el reco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VP no significa «versión incompleta y fea»: significa la versión más pequeña que YA resuelve el problema central para un usuario real. Tu agenda sin «exportar a PDF» sigue siendo una agenda. Este OA entrena el músculo que más le cuesta al builder novato: recortar sin culpa, entregar pronto y dejar que el mundo real diga qué sigue —no tu imagina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vp · alcance · priorizacion · producto · iter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central man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edir nada a la IA, responde una pregunta incómod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ÚNICO problema que tu app resuelv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MVP es todo lo necesario para resolver ESE problema — y nada más. Los dashboard, los exportes, los modos oscuros y las notificaciones son hipótesis disfrazadas de requisitos: hasta que un usuario real los use, no sabes si import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ijera del MVP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dea compl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lo que imaginas: agenda + recordatorios + PDF + multiusuario + repor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dese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 filt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in esto, el problema central queda resuelto? Si la respuesta es sí… fuera del MVP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imprescindible? sí/n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ijera del MVP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 contactos y buscarlos. Pocas funciones, problema resuelto: ya sirv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+ buscar = agend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eguntas del recor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rgüenza no es un criterio técnico. Un MVP que resuelve vale más que un sistema soñado que no exis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3524250"/>
                <a:gridCol w="2000250"/>
                <a:gridCol w="2590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la respuesta es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onces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usuario logra su tarea SIN esta piez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era del MVP (v1.1 o nunc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sta pieza existe porque un usuario la pidió o porque yo la imaginé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magin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didata a salir; medir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itarla me da vergüenza porque «parece poco»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sto ahí está el MVP: valiente, no in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 el MVP, no la fantasí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7622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609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TEXTO: quiero una agenda de contactos personal; el problema 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al es que pierdo datos en notas sueltas.\nUSUARIO: yo, desde 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elular, con 50-300 contactos.\n\nMVP (solo esto, nada mas):\n1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rear contacto (nombre, telefono, nota)\n2 listar y buscar por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mbre\n3 editar y borrar\n\nFUERA DEL MVP (anotar como pendien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, NO construir):\nrecordatorios, exportar PDF, categorias, mu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iusuario, sincronizacion.\n\nREGLA: si una pantalla no sirve a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as 3 funciones del MVP, no se construye esta vuelta.\nPide conf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rmacion de alcance antes de escribir codigo y muestra plan de 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chiv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 el MVP, no la fantasí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nombras lo que queda FUERA, la IA asume que la lista de deseos es la orden. La sección «fuera del MVP» es la tijera hecha prom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2"/>
              </a:rPr>
              <a:t><![CDATA[Describir una aplicación para que la IA la construy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escribir especificaciones con MVP incluido. Aquí entrenamos la mitad difícil: recortar de verdad y sostener el recor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de reservas de salón: la lista incluye avisos por WhatsApp, pagos por adelantado y firma digital. El problema central es «no puedo apartar fecha sin pelearme por el calendario». ¿MVP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s tres funciones, porque todas salieron en la lluvia de ide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artar, ver y cancelar fechas: solo lo que resuelve el conflicto de calend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481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ago por adelantado, porque el dinero impor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firma digital, porque da formalid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 funciones del MVP es una decisión definitiva: ya no se pueden volver a conside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VP infl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define el MVP de su tienda de velas artesanales. Señala la pieza que NO merece estar en la primera vers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tálogo de 8 velas con precio y botón de contacto por WhatsApp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ágina de pago con tarjeta, múltiples divisas y cup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oto y descripción de cada produc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ormulario simple de pedido por cha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2"/>
              </a:rPr>
              <a:t><![CDATA[MVP sin vergüenza: lo mínimo que ya resuelve el proble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VP infl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problema central de tu proyecto en una frase. Luego divide tu lista de funciones en MVP y «después». Pide a la IA SOLO el MVP con el formato del prompt de este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valentía de entregar poco y pronto separa a los proyectos que nacen de los que se quedan en la cabez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2026-10-25T01:27:20Z</dcterms:created>
  <dcterms:modified xsi:type="dcterms:W3CDTF">2026-10-25T01:27:20Z</dcterms:modified>
  <dc:title>MVP sin vergüenza: lo mínimo que ya resuelve el problema</dc:title>
  <dc:description>Presentación editable del OA «MVP sin vergüenza: lo mínimo que ya resuelve el problema». Enlace: https://tecnologia.lumbre.lat/object/fsi-m15-oa02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