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5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5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«no me gusta» a la orden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5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5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orizar: tres casillas, no una lista infinita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¿Qué querías lograr en ese momento y qué te impidió lograrlo?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trás de cada «confuso» hay una tarea que no sal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nfusión siempre es una tarea bloqueada: encontrar LA tarea que el usuario intentaba revela la pieza exacta a corregir. Las otras preguntas son secundarias (y la D la responderás después, en el entorno del report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vuelta, las correcciones bloqueantes; las demás, prioriz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eedback multiple se PRIORIZA, no se obedece en bloque: lo que bloquea va primero; lo que molesta espera su vuelta; lo lindo va a la pila. Mezclar diez cambios en una orden impide probar cuál mejoró qu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app «se siente rara», no sabría decir dónde ni con qué d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tres primeros describen lugar, comportamiento y dato: ya son casi órdenes. «Se siente rara» es una sensación legítima pero sin ancla — requiere primero el interrogatorio del VE antes de poder program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no señala dónde y con qué, todavía no es feedback: es hum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ueba hoy tu prototipo con una persona real (o con tú mismo mañana). Registra sus 3 frustraciones con «qué intentaba / qué pasó» y conviértelas en órdenes priorizadas en BLOQUEA-MOLESTA-LI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5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013" r:id="rId1"/>
    <p:sldLayoutId id="2481911014" r:id="rId2"/>
    <p:sldLayoutId id="2481911015" r:id="rId3"/>
    <p:sldLayoutId id="248191101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0f0b0c3d926ce68b4f3ceca599173343bad71ae4a6754591.jpg"/>
  <Relationship Id="rId3" Type="http://schemas.openxmlformats.org/officeDocument/2006/relationships/hyperlink" Target="https://tecnologia.lumbre.lat/object/fsi-m15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3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eedback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rve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stó»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de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 retroalimentación vaga en cambios específicos priorizado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5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 retroalimentación vaga en cambios específicos prioriz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 ve raro», «no me gustó», «arregla el diseño»: con esas órdenes la IA adivina y vuelve a construir lo mismo con otro color. El feedback profesional tiene cuatro partes: dónde ocurrió, qué pasa hoy, qué debe pasar y cómo sabremos que quedó bien. Aquí aprendes a transformar la queja de tu intuición —y la de tus usuarios— en órdenes que se pueden programar, probar y cerr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eedback · comunicacion · priorizacion · iteracion · requisi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queja es materia prima, no la ord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pruebas tu prototipo, algo «no te gusta». Eso es SÍ un hallazgo valioso — pero todavía no es una orden. El trabajo del builder está en el puente: traducir la sensación en una instrucción tan específica que la IA no pueda interpretarla de dos maneras. La fórmul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+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pasa 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+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debe pa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+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abremos que quedó 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«no me gusta» a la ord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ens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está confuso" — real, útil, pero inejecut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ación vag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terrogatori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 exactamente? ¿Qué buscabas? ¿Qué te confundió? ¿Con qué datos pasaba?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 preguntas al espej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«no me gusta» a la ord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rd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 + comportamiento actual + esperado + prueba de cierr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 ejecutabl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traduc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queja se convierte en orden sin UNA pregunta más. Acostúmbrate a interrogarla antes de reenviarl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295525"/>
                <a:gridCol w="3819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e dicen / sient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p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rden que resu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stá confus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querías hacer ahí y no pudist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botón Guardar no se ve en móvil: ponlo fijo abajo con el ancho complet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se siente lent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acción, con cuántos dato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 lista tarda con 300 contactos: pagea de a 50 y mide el tiempo antes y despué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no me gustó el diseñ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pieza exactamente molesta y por qué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 tabla de contactos: reduce a 3 columnas y oculta teléfono en móvil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295525"/>
                <a:gridCol w="3819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e dicen / sient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p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rden que resu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rregla los errore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l, reproducido cóm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rte de bug completo (M12): pasos, esperado,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orizar: tres casillas, no una lista infini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giste diez observaciones. No son diez tareas: son tres montone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in esto, no se puede usar) → se resuelve esta vuelt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e usa, pero incómodo) → siguiente vuelt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ía li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→ pila de «después», junto al resto del MVP extendido. Si todo es urgente, nada lo es: la priorización ES parte del feedba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orizar: tres casillas, no una lista infini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eedback de la prueba con 3 usuarios (agenda de contactos):\n\nB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OQUEA (esta vuelta):\n1. Ana no pudo guardar: el boton Guardar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queda debajo del teclado en su celular.\n   Esperado: guardo 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el teclado abierto. Prueba de cierre: 3 guardados seguidos en 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 celular.\n\nMOLESTA (siguiente vuelta):\n2. Luis tardo 20s en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ncontrar a un contacto: no hay buscador visible desde el inic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.\n\nSERIA LINDO (pila "despues"):\n3. Modo oscuro. 4. Exportar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PDF.\n\nInstruccion para la IA: corrige SOLO el punto 1; no 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ques nada mas. Dame como verifica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671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 la estructura: quién, qué intentaba, qué pasó, cuál es el criterio de cierre y el alcance protegido («solo el punto 1»). Eso es dirig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usuario te dice «la app está confusa». ¿Cuál es la MEJOR siguiente pregunta para volverla orde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¿Confusa cómo? ¿con qué-color?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¿Qué querías lograr en ese momento y qué te impidió lograrlo?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¿Te gustaría un tutorial?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¿En qué dispositivo la abriste?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el feedback llega de varios usuarios, hay que corregir todos los puntos en la misma vuelta para que nadie se sienta ignor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feedback injecut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los apuntes de un alumno antes de pasarlos a la IA. Señala el que NO podrá convertir en orden sin una ronda extr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 pantalla de detalle, el botón Eliminar está a 20px de Guardar: un tap errado bor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 300 contactos, la búsqueda tarda 4 segundos en mostrar el primer result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app «se siente rara», no sabría decir dónde ni con qué da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 móvil la columna teléfono queda cortada con números de 10 dígit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3"/>
              </a:rPr>
              <a:t><![CDATA[Feedback que sirve: cómo convertir «no me gustó» en una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feedback injecut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hoy tu prototipo con una persona real (o con tú mismo mañana). Registra sus 3 frustraciones con «qué intentaba / qué pasó» y conviértelas en órdenes priorizadas en BLOQUEA-MOLESTA-LI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usuario nunca te da la solución; te da el problema con ruido. Filtrar el ruido es tu trabaj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2026-10-25T02:19:00Z</dcterms:created>
  <dcterms:modified xsi:type="dcterms:W3CDTF">2026-10-25T02:19:00Z</dcterms:modified>
  <dc:title>Feedback que sirve: cómo convertir «no me gustó» en una orden</dc:title>
  <dc:description>Presentación editable del OA «Feedback que sirve: cómo convertir «no me gustó» en una orden». Enlace: https://tecnologia.lumbre.lat/object/fsi-m15-oa03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