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6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6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tres resultados posibles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¿Qué comparó la prueba: el mensaje en pantalla o que el contacto sobreviva a recargar?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verde que no compara el resultado real es pintura, no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iesgo nº 1 es el falso verde: verificar la decoración (mensaje) y no el resultado (persistencia). Preguntar QUÉ se comparó destapa al instante si la prueba prueba al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no puede ponerse roja, no te está protegi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u valor está en su capacidad de detectar el defecto: si el diseño hace imposible el rojo, no hay verificación, solo ritual. Por eso se auditan también las pruebas, no solo el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rueba 3: existe una función llamada logi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ificar que «existe una función llamada login» siempre da verde, borres lo que borres dentro: no comprueba comportamiento, solo presencia. Las otras tres confrontan expectativas que pueden fal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esencia no es comportamiento: esa prueba nunca puede ponerse ro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6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función de tu proyecto y escribe su prueba en el formato (nombre / pre-condición / acción / esperado ANTES de ejecutar). Pídele a la IA que la automatice y te muestre el rojo provocado a propós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6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1" r:id="rId1"/>
    <p:sldLayoutId id="2481901632" r:id="rId2"/>
    <p:sldLayoutId id="2481901633" r:id="rId3"/>
    <p:sldLayoutId id="24819016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d1e97f1585233c5bd4460d058d6015dd5c7bc0a36fc2ce51.jpg"/>
  <Relationship Id="rId3" Type="http://schemas.openxmlformats.org/officeDocument/2006/relationships/hyperlink" Target="https://tecnologia.lumbre.lat/object/fsi-m16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hyperlink" Target="https://tecnologia.lumbre.lat/object/fsi-m16-oa01" TargetMode="External"/>
  <Relationship Id="rId4" Type="http://schemas.openxmlformats.org/officeDocument/2006/relationships/hyperlink" Target="https://tecnologia.lumbre.lat/object/fsi-m16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hyperlink" Target="/object/iav-c02-r01-oa03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6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prueba real de «funcionó una vez» y explicar qué prueba qué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6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prueba real de «funcionó una vez» y explicar qué prueba qué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 lo probé y funciona» no es una prueba: es una impresión. Una prueba real tiene tres partes: una condición que se cumple (o no), un resultado esperado escrito ANTES de ejecutar y un criterio objetivo para comparar. Aquí aprendes el vocabulario —verde, rojo, falso verde— y el filtro para exigirle a la IA pruebas que pruegan algo, no teatro de checks en pantall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esting · pruebas · criterios de aceptacion · calidad · falso verd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ar es confrontar una expectativ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escribe los tests; tú decides qué merece ser probado. Los casos límite y los estados feos son donde aparece tu firma de especific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ar es confrontar una expectativ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ueba no es «dar clics y ver si se rompe». E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qué debe p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nte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l resultado coincide. Sin expectativa escrita, no hay prueba: hay souvenir. Cuando la IA te dice «probé y funciona», tu pregunta obligada es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baste exactamente, y contra qué criteri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resultados posibl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ba X, ocurrió X, la comparación automática lo confirm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o == real -> VERDE]]>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j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ba X, ocurrió Y: la prueba detectó el defecto. Un rojo útil vale or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o != real -> ROJO]]>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resultados posibl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so ver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dice verde pero no comprueba nada real: la app sigue ro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mparo nada -> MENTIRA]]>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a prueba verdad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MBRE: guardar contacto con email valido\nPRE-CONDICION: estoy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 Nuevo contacto, base de datos vacia\nACCION: escribir nombr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"Ana", email "ana@mail.com", pulsar Guardar\nESPERADO (escrito 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TES): aparece "Guardado" Y al recargar la pagina Ana sigue ahi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\nUna prueba que SOLO verifica "aparece el mensaje Guardado" 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un falso verde clasico:\nel mensaje puede salir y el contacto 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haberse guardado. El esperado debe tocar\nel resultado real (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persistencia), no la decoraci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la trampa: «muestra Guardado» es un verde fácil de conseguir y de falsificar. Por eso el criterio incluye recargar la página: la evidencia del mundo re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reguntas al reporte de la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es demoledora: si una prueba no puede ponerse roja, no es una prueb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362200"/>
                <a:gridCol w="2724150"/>
                <a:gridCol w="3028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scub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e alar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ejecutaste exactamen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la prueba es reproduc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o revisé manualmente» sin pa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l era el espera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había criterio o solo impr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rado descrito después del 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dato usas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cubre el mundo real o el fel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sola prueba con dato perf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uede fallar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la prueba comprueba al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rueba que siempre da ve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2-r01-oa03"/>
              </a:rPr>
              <a:t><![CDATA[Criterios de aceptación y tareas pequeñ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escribir criterios de aceptación. Una prueba es exactamente eso aplicado: el criterio que se cumple o no, por automátic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reporta: «Prueba: guardar contacto ✅ verde». ¿Cuál es la MEJOR pregunta de seguimien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¿Pusiste los emojis correctos?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¿Qué comparó la prueba: el mensaje en pantalla o que el contacto sobreviva a recargar?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¿Funciona en Chrome?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Repítelo más lento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ueba que nunca puede fallar no sirve para 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also v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as 4 pruebas que la IA escribió para el login. Señala la que da VERDE pero no protege de na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ueba 1: con usuario y contraseña correctos, entro al pane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ueba 2: con contraseña incorrecta, NO entro y veo el err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ueba 3: existe una función llamada logi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ueba 4: con usuario inexistente, NO entro y veo el err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6-oa01"/>
              </a:rPr>
              <a:t><![CDATA[Qué es una prueba y qué no: verde, rojo y el falso ver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falso v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función de tu proyecto y escribe su prueba en el formato (nombre / pre-condición / acción / esperado ANTES de ejecutar). Pídele a la IA que la automatice y te muestre el rojo provocado a propós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imera vez que ves tu prueba ponerse roja, sabrás que por fin está viv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2026-10-24T23:42:38Z</dcterms:created>
  <dcterms:modified xsi:type="dcterms:W3CDTF">2026-10-24T23:42:38Z</dcterms:modified>
  <dc:title>Qué es una prueba y qué no: verde, rojo y el falso verde</dc:title>
  <dc:description>Presentación editable del OA «Qué es una prueba y qué no: verde, rojo y el falso verde». Enlace: https://tecnologia.lumbre.lat/object/fsi-m16-oa01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