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6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familias de borde de todo formulario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familias de borde de todo formulario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 borde sistemático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petición: doble envío del mismo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oble clic es un caso de prueba, no un mito urb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os clics rápidos = dos envíos casi simultáneos: sin protección de duplicado, la app revienta o guarda dos veces. Es el borde de repetición, clásicamente ignorado porque «a mí no me da tiemp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enta bordes, no clic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campo y cada flujo tiene siete familias de borde (ausencia, exceso, raro, repetición, entorno…), y los defectos del mundo real se reparten por ellas. Tres casos cubren el centro; los usuarios viven también en los bor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Verifica que contenga una arroba (@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tener «@» pasa por alto "ana@", "@mail", "a@b@c@mail.com" y hasta cadenas con etiquetas HTML incrustadas. La validación de formato necesita una regla real (o librería probada), y la entrada debe tratarse como hostil hasta demostrar lo contrario (M11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arroba no es un email: valida con regla, no con sen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función más importante de tu proyecto y aplica las cinco familias de borde una a una, a mano, en la app. Anota cuál la dejó en pantalla blanca: ese es tu primer caso límite con nombre y apel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595" r:id="rId1"/>
    <p:sldLayoutId id="2481901596" r:id="rId2"/>
    <p:sldLayoutId id="2481901597" r:id="rId3"/>
    <p:sldLayoutId id="248190159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7a3de10961e7306a32cfc91ec4f8d19fa7dafaa887a03931.jpg"/>
  <Relationship Id="rId3" Type="http://schemas.openxmlformats.org/officeDocument/2006/relationships/hyperlink" Target="https://tecnologia.lumbre.lat/object/fsi-m16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)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 casos límite y de abuso (vacío, máximo, duplicado, caracter raro, sin conexión)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6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 casos límite y de abuso (vacío, máximo, duplicado, caracter raro, sin conexión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feliz («Ana, ana@mail.com, todo correcto») la pasa casi cualquier app. Los defectos viven en los bordes: campo vacío, nombre de 5.000 caracteres, email sin arroba, cero negativo, mismo contacto dos veces, internet caído. La IA construye el centro y olvida los bordes. Aquí aprendes las cinco familias de borde clásicas y a convertirlas en órdenes de pru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sos limite · edge cases · validacion · testing · ca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entro está probado; el borde,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modelos generan código para el caso que les pediste y asumen que el resto «no pasa». Pero los usuarios reales vacían campos, pegan emojis, dan doble clic y entran al metro. Tu trabajo no es predecir cada locura: es exigir sistemáticamente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amilias de bo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aparecen en toda aplicación, una y otra vez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familias de borde de todo formular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s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 · nulo · sin seleccionar n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r sin llen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ce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00 caracteres · archivo de 2 GB · 10k fil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ato gigan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familias de borde de todo formular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jis · acentos · comillas angulares · números negativ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62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ato malcri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95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 registro dos veces · doble clic · doble enví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14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smo dos vec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orn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4305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internet · sesión caducada · otro dispositiv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familias de borde de todo formular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do fall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mismo campo, siete pregu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columna es la clave: un caso límite sin comportamiento ESPERADO aún no es prueba (OA anterior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505200"/>
                <a:gridCol w="2952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so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e escribo al campo ema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bería pas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(nad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 claro, el formulario sigue abie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fo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"ana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hazo con ejemplo del formato cor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ig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000 caracte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revienta; corta o avisa con crite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ojis, comillas y etiquetas HTML pegadas al ema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ida o escapa; nunca ejec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505200"/>
                <a:gridCol w="2952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so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e escribo al campo ema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bería pas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pl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mail ya regist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específico: ya ex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remo vál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"a@mail.a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e TU regla y la cumple consist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conex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lquiera, con el wifi caí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de red, no pantalla blan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borde sistemátic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30099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857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ra la funcion "crear contacto" de mi app, NO me des solo el 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ino feliz.\nGenera la matriz de casos limite y luego impleme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validacion y pruebas para cada uno:\n- vacio (nombre sin email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mail sin nombre, todo vacio)\n- longitud maxima (nombre de 300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0 caracteres)\n- caracteres problematicos: comillas, emoji, tex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con < y >\n- duplicados: mismo email dos veces, doble clic en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Guardar\n- extremos validos segun mi regla de email\n- entorno: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in conexion, sesion expirada\n\nCada caso necesita: entrada ex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ta, comportamiento esperado del sistema\n(mensaje, codigo HTTP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stado de la base) y como se verifica automaticamente.\nEmpiez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mostrando la matriz completa antes de escribir codig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borde sistemátic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la MATRIZ antes de la implementación te deja auditar el alcance: si falta un borde en la lista, lo añades tú antes de que cueste códig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usuario reporta «pantalla blanca al dar Guardar dos veces rápido». ¿Qué borde no se consider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xceso: el dato gig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petición: doble envío del mismo regis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usencia: el campo vací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torno: la sesión caduca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n tres casos de prueba por función: el válido, el inválido y el vací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validación ingenu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validó el email así. Señala la línea que dejaría pasar el ataque clásic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formulario pide email y verifica que no esté vací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erifica que contenga una arroba (@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chaza el registro si el email ya exis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imita la longitud máxima a 254 caracte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2"/>
              </a:rPr>
              <a:t><![CDATA[Casos límite: donde la IA (y tu app) se ca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validación ingenu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función más importante de tu proyecto y aplica las cinco familias de borde una a una, a mano, en la app. Anota cuál la dejó en pantalla blanca: ese es tu primer caso límite con nombre y apell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Tu app no se rompe con lo que imaginaste: se rompe con lo que no se te ocurrió inten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2026-10-24T23:42:02Z</dcterms:created>
  <dcterms:modified xsi:type="dcterms:W3CDTF">2026-10-24T23:42:02Z</dcterms:modified>
  <dc:title>Casos límite: donde la IA (y tu app) se caen</dc:title>
  <dc:description>Presentación editable del OA «Casos límite: donde la IA (y tu app) se caen». Enlace: https://tecnologia.lumbre.lat/object/fsi-m16-oa02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