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6-oa03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6-oa03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16-oa03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prueba cada capa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edido de suite de API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edido de suite de interfaz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6-oa03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6-oa03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 persistencia: el guardado no sobrevive al recargar aunque la prueba de API no lo haya cubier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ada capa ve cosas distintas: por eso se necesitan las t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prueba de API verifica que el endpoint responda 201, pero quizá no comprobó el estado tras recargar; la rutina de interfaz sí confronta la persistencia real. El rojo apunta al dato que no queda guardado, no al clic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6-oa03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uebas con fuego, pero nunca con tus datos re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orrer pruebas contra datos reales es el camino directo a borrar o corromper producción (un DELETE de prueba sobre tus contactos reales). Se usa una base separada con datos fabricados; si algo se rompe ahí, nada ard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6-oa03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Suite de interfaz: corre contra la base de datos real para ser fiel al escena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Que un robot haga clics de «crear y borrar» sobre tu base real es un borrado programado con nombre bonito. La fidelidad no se compra con riesgo: los datos de prueba deben imitar la forma de los reales, no ser los re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iel en la forma, falso en los datos: así prueban sin pelig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6-oa03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de a la IA una suite de API para TU proyecto con el prompt de este OA. Ejecútala, copia el reporte y convierte cada rojo en un reporte de bug con los 7 pasos de M12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6-oa0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1632" r:id="rId1"/>
    <p:sldLayoutId id="2481901633" r:id="rId2"/>
    <p:sldLayoutId id="2481901634" r:id="rId3"/>
    <p:sldLayoutId id="248190163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74889f48b3310a35d8e896e0e00f39160f8ee8d5e9af3ccf1.jpg"/>
  <Relationship Id="rId3" Type="http://schemas.openxmlformats.org/officeDocument/2006/relationships/hyperlink" Target="https://tecnologia.lumbre.lat/object/fsi-m16-oa03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3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3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3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3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3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3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3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3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3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3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3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3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3" TargetMode="External"/>
  <Relationship Id="rId3" Type="http://schemas.openxmlformats.org/officeDocument/2006/relationships/hyperlink" Target="/object/iav-c02-r01-oa03" TargetMode="Externa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3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3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3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3" TargetMode="External"/>
  <Relationship Id="rId3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ueb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terfaz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I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cribi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ne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 a la IA una suite de pruebas de API y de flujos de pantalla y leer su reporte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16-oa03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3"/>
              </a:rPr>
              <a:t><![CDATA[Pruebas de interfaz y de API sin escribir una lín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 a la IA una suite de pruebas de API y de flujos de pantalla y leer su report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3"/>
              </a:rPr>
              <a:t><![CDATA[Pruebas de interfaz y de API sin escribir una lín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tres capas donde puede romperse tu app: la lógica pura, los endpoints (API) y lo que el usuario toca (interfaz). La IA puede construir las tres suites —tú solo defines QUÉ debe comprobarse y lees el semáforo. Este OA te enseña a pedir cada tipo de prueba con su lenguaje propio (petición/respuesta para API, clic/pantalla para interfaz) y a leer reportes sin necesidad de entender el framework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3338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uebas de api · pruebas de interfaz · suite · reporte · automatizacio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capas, tres tipos de prueb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3"/>
              </a:rPr>
              <a:t><![CDATA[Pruebas de interfaz y de API sin escribir una lín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todo se prueba igual.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óg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¿esta función con este dato devuelve esto?) se prueba instantáneamente y es barata.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¿este endpoint con esta petición responde este código y este cuerpo?) valida el contrato que tu frontend necesita.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fa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¿al hacer esta secuencia de clics aparece esta pantalla?) es la más parecida a tu prueba manual… pero automatizada y repetible. Cada capa dice cosas distintas que están rota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prueba cada cap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3"/>
              </a:rPr>
              <a:t><![CDATA[Pruebas de interfaz y de API sin escribir una lín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ógic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función, datos de entrada y salida. Rápida, sin servidor ni navegado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 + vacio -> error claro]]>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956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1718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I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5433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etición completa y la respuesta esperada: código, cuerpo, base de datos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4229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T /contactos -> 201]]>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prueba cada cap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3"/>
              </a:rPr>
              <a:t><![CDATA[Pruebas de interfaz y de API sin escribir una lín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terfaz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cción humana simulada: escribir, clic, ver. Atrapa lo que las otras no ve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c Guardar -> veo Ana lista]]>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edido de suite de API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3"/>
              </a:rPr>
              <a:t><![CDATA[Pruebas de interfaz y de API sin escribir una lín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514600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3622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Crea una suite de pruebas de API para mis endpoints de contacto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. Por cada endpoint quiero:\n- caso feliz: peticion valida -> co]]>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digo y forma de respuesta esperados\n- autenticacion: sin token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-> 401\n- validacion: cuerpo vacio, email duplicado, nombre de 3]]>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000 chars -> 400 con mensaje\n- inexistente: GET y DELETE sobre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id que no existe -> 404\n- estado: tras POST, GET lista el nuevo]]>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registro; tras DELETE, ya no esta\n\nUsa datos de prueba en un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base separada, nunca mi base real.\nTermina con un reporte: tot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l, pasadas, falladas y que significa cada falla en negoci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edido de suite de API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3"/>
              </a:rPr>
              <a:t><![CDATA[Pruebas de interfaz y de API sin escribir una lín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8382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a dos protecciones que deben ir SIEMPRE en el pedido: base de datos de prueba separada (¡que las pruebas no borren tu vida real!) y reporte en lenguaje de negoci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edido de suite de interfaz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3"/>
              </a:rPr>
              <a:t><![CDATA[Pruebas de interfaz y de API sin escribir una lín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la interfaz, piensa como usuario, no como sistema. Escribes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fluir de pantalla en pantalla) y la IA la traduce a un robot que la repite: abre el navegador real, hace clic, escribe y verifica lo visible. Un par de rutinas valientes (registro completo, crear-buscar-borrar un contacto) te avisan en segundos si algún cambio de la IA rompió el camino que tus usuarios recorren a diari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edido de suite de interfaz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3"/>
              </a:rPr>
              <a:t><![CDATA[Pruebas de interfaz y de API sin escribir una lín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2574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105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utomatiza esta rutina de interfaz con un navegador real:\n1. ab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ro la app -> veo el boton Nuevo contacto\n2. escribo nombre Ana,]]>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email ana@mail.com, pulsar Guardar\n3. veo "Guardado" Y Ana ap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rece en la lista\n4. recargo la pagina -> Ana sigue ahi\n5. busc]]>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o "Ana" -> la lista muestra solo Ana\n6. pulso eliminar y confir]]>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mo -> lista vacia\n\nSi algo falla, el reporte debe decir en que]]>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paso fallo y capturar pantalla de ese momento.\nNo cambies nad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de la app: solo observa y report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819525"/>
            <a:ext cx="8115300" cy="8382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aso 4 (recargar) es tu antiguo «falso verde» hecho prueba: demuestra persistencia, no decoración. «Capturar pantalla del fallo» te da evidencia sin leer el código del robo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er el reporte como directo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3"/>
              </a:rPr>
              <a:t><![CDATA[Pruebas de interfaz y de API sin escribir una lín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reporte no se celebra: se audita. El verde total también es una afirmación que hay que verifica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3"/>
              </a:rPr>
              <a:t><![CDATA[Pruebas de interfaz y de API sin escribir una lín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57525"/>
        </p:xfrm>
        <a:graphic>
          <a:graphicData uri="http://schemas.openxmlformats.org/drawingml/2006/table">
            <a:tbl>
              <a:tblPr firstRow="1" bandRow="1"/>
              <a:tblGrid>
                <a:gridCol w="3057525"/>
                <a:gridCol w="2628900"/>
                <a:gridCol w="24288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o que dice el repor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ignif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u siguiente orde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8/30 pasadas, fallan «duplicado» y «sesión expirada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os contratos incumplidos, acota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porte de bug (M12) para cada roj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alla en el paso 3 de la ruti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camino de uso se rompió ahí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dir solo diagnóstico de ese pa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odo verde tras un cambio grand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specha sana: ¿las pruebas comprueban algo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dir que rompan una prueba a propósi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3"/>
              </a:rPr>
              <a:t><![CDATA[Pruebas de interfaz y de API sin escribir una lín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133475"/>
        </p:xfrm>
        <a:graphic>
          <a:graphicData uri="http://schemas.openxmlformats.org/drawingml/2006/table">
            <a:tbl>
              <a:tblPr firstRow="1" bandRow="1"/>
              <a:tblGrid>
                <a:gridCol w="3057525"/>
                <a:gridCol w="2628900"/>
                <a:gridCol w="24288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o que dice el repor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ignif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u siguiente orde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prueba de API tarda 10 minu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bablemente toca red o datos enorm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dir aislar: lógica rápida fuera de API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reforz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3"/>
              </a:rPr>
              <a:t><![CDATA[Pruebas de interfaz y de API sin escribir una lín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02-r01-oa03"/>
              </a:rPr>
              <a:t><![CDATA[Criterios de aceptación y tareas pequeñ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 publicado sobre criterios de aceptación: cada criterio que escribas se convierte directo en una prueba automatizabl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3"/>
              </a:rPr>
              <a:t><![CDATA[Pruebas de interfaz y de API sin escribir una lín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suite de API da todo verde, pero la rutina de interfaz falla en «tras recargar, Ana sigue ahí». ¿Qué capa tiene el problema más probabl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interfaz: el botón está mal pinta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persistencia: el guardado no sobrevive al recargar aunque la prueba de API no lo haya cubier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red: siempre es la red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inguna: las pruebas mient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3"/>
              </a:rPr>
              <a:t><![CDATA[Pruebas de interfaz y de API sin escribir una lín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pruebas de API deben correr contra mi base de datos real para detectar bien los problem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3"/>
              </a:rPr>
              <a:t><![CDATA[Pruebas de interfaz y de API sin escribir una lín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la suite de riesg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propuso así el plan de pruebas. Señala la línea peligros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uite de lógica: 12 casos, sin servidor, corre en segund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uite de API: base de datos de prueba separada, recreada en cada corrid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289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uite de interfaz: corre contra la base de datos real para ser fiel al escenari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7052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Reporte final: pasadas, falladas y pantalla capturada de cada fall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3"/>
              </a:rPr>
              <a:t><![CDATA[Pruebas de interfaz y de API sin escribir una lín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la suite de riesg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 a la IA una suite de API para TU proyecto con el prompt de este OA. Ejecútala, copia el reporte y convierte cada rojo en un reporte de bug con los 7 pasos de M12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Cuando tus pruebas corren solas cada día, dejaste de confiar en la memoria y empezaste a confiar en la evidenci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2026-10-24T23:42:39Z</dcterms:created>
  <dcterms:modified xsi:type="dcterms:W3CDTF">2026-10-24T23:42:39Z</dcterms:modified>
  <dc:title>Pruebas de interfaz y de API sin escribir una línea</dc:title>
  <dc:description>Presentación editable del OA «Pruebas de interfaz y de API sin escribir una línea». Enlace: https://tecnologia.lumbre.lat/object/fsi-m16-oa03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