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7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7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7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m17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7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apa de opciones, del fácil al manual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7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7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ide el análisis, no la moda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lataforma gestionada con plan gratuito: cubre ese tráfico y tú solo manejas códi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decisión se toma con los datos de tu caso: usuarios, costo, tu tiem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 usuarios pequeños y cero presupuesto, la gestionada gratis publica hoy sin administración; el VPS cuesta dinero y tiempo que aún no aportan; el serverless se elige por patrón de uso, no por moda; y tu portátil no es un serv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7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lquilas la máquina; la vigilancia no viene inclu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ntrol total viene con la cuenta completa: nadie vela por tu servidor por ti. Es manejable —tú diriges, la IA configura— pero es tuyo: por eso el checklist de seguridad y backups de M11 aplica desde el día u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7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La elegí porque sale en Twitter y la usa un influencer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demás razones describen tu caso real (tráfico, datos, costo); la red social no describe nada de tu proyecto. La moda es el atajo clásico al lock-in y a la factura sorpre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ingún hosting es «el mejor»: existe el adecuado a tu carga y tu tiem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7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los 4 datos de tu proyecto (usuarios estimados, función principal, presupuesto, si tendrás base de datos) y pide a la IA la comparación del prompt. Anota su recomendación y el porqué en tu documento maes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7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18" r:id="rId1"/>
    <p:sldLayoutId id="2481907919" r:id="rId2"/>
    <p:sldLayoutId id="2481907920" r:id="rId3"/>
    <p:sldLayoutId id="248190792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a262bd439f05c59998125015262e744846bd7d72aabf6181.jpg"/>
  <Relationship Id="rId3" Type="http://schemas.openxmlformats.org/officeDocument/2006/relationships/hyperlink" Target="https://tecnologia.lumbre.lat/object/fsi-m17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1" TargetMode="External"/>
  <Relationship Id="rId3" Type="http://schemas.openxmlformats.org/officeDocument/2006/relationships/hyperlink" Target="https://tecnologia.lumbre.lat/object/fsi-m17-oa01" TargetMode="External"/>
  <Relationship Id="rId4" Type="http://schemas.openxmlformats.org/officeDocument/2006/relationships/hyperlink" Target="https://tecnologia.lumbre.lat/object/fsi-m17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1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1" TargetMode="External"/>
  <Relationship Id="rId3" Type="http://schemas.openxmlformats.org/officeDocument/2006/relationships/hyperlink" Target="/object/iav-c01-r01-oa05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7-oa01" TargetMode="External"/>
  <Relationship Id="rId3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osting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P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erles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ub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 opciones de alojamiento y elegir la adecuada al tamaño del proyecto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7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1"/>
              </a:rPr>
              <a:t><![CDATA[Dónde vive tu aplicación: hosting, VPS, serverless y nub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r opciones de alojamiento y elegir la adecuada al tamaño del proyect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1"/>
              </a:rPr>
              <a:t><![CDATA[Dónde vive tu aplicación: hosting, VPS, serverless y nub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app terminada necesita una máquina encendida 24/7 en algún lugar del mundo: eso es «desplegar». Las opciones van de servicios gratis donde subes tu código y ellos hacen todo, a un servidor privado (VPS) donde mandas tú pero configuras tú, pasando por «serverless» donde pagas por uso y no hay máquina que cuidar. No hay mejor opción: hay opción adecuada a tu tamaño. Aquí aprendes a elegirla y a pedir el porqué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hosting · vps · serverless · nube · despliegu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blicar es alquilar una máquina despier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1"/>
              </a:rPr>
              <a:t><![CDATA[Dónde vive tu aplicación: hosting, VPS, serverless y nub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omento mágico: tu aplicación deja tu laptop y sale al mundo con su URL. Desplegar es configurar, y configurar se le pide a la IA con crite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blicar es alquilar una máquina despier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1"/>
              </a:rPr>
              <a:t><![CDATA[Dónde vive tu aplicación: hosting, VPS, serverless y nub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 probabas, tu portátil era el servidor. Para el mundo, hace falta una máquina que esté encendida, conectada y protegida siempre. Las plataformas de alojamiento resuelven eso con muy distintos niveles de control y de responsabilidad para ti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r y li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gurar 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no exista la máqu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de opciones, del fácil al manu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1"/>
              </a:rPr>
              <a:t><![CDATA[Dónde vive tu aplicación: hosting, VPS, serverless y nub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lataforma gestiona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s el código (o conectas tu repo) y ellos sirven tu app: la forma más rápida de public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r y lis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erless / por funcion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hay servidor permanente: se activa con cada petición y pagas por uso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229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llamada cuent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de opciones, del fácil al manu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1"/>
              </a:rPr>
              <a:t><![CDATA[Dónde vive tu aplicación: hosting, VPS, serverless y nub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P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máquina privada remota: control total y responsabilidad total (arranque, seguridad, copias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mando, tu faen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4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osting clásic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l para páginas estáticas y sitios simples; limitado para apps con lógic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229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páginas, no para app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tabla que decid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1"/>
              </a:rPr>
              <a:t><![CDATA[Dónde vive tu aplicación: hosting, VPS, serverless y nub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rampa del «gratis»: sirve para validar; cuando tu app tenga usuarios reales, la opción que no puedas cambiar rápido te encarece tod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1"/>
              </a:rPr>
              <a:t><![CDATA[Dónde vive tu aplicación: hosting, VPS, serverless y nub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1781175"/>
                <a:gridCol w="2000250"/>
                <a:gridCol w="28098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gestionas tú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elegir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lataforma gestion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ratis o bajo para empez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lo el código y varia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MVP: quieres publicar hoy, no administrar servid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rverles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éntimos por u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ca cosa… y el diseño de fun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áfico irregular, pocas peticiones, sin procesos larg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P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jo y bajo (~5-10 USD/me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o: servidor, seguridad, cop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p con base de datos y usuarios que crece; control y costo predec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1"/>
              </a:rPr>
              <a:t><![CDATA[Dónde vive tu aplicación: hosting, VPS, serverless y nub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1781175"/>
                <a:gridCol w="2000250"/>
                <a:gridCol w="28098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gestionas tú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elegir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sting clás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y ba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chivos estátic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ágina informativa sin backend prop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de el análisis, no la mo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1"/>
              </a:rPr>
              <a:t><![CDATA[Dónde vive tu aplicación: hosting, VPS, serverless y nub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76225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609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Mi app: agenda de contactos con login (frontend + backend + bas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de datos), ~20 usuarios iniciales,\npresupuesto minimo, quiero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oder migrar después sin rehacer todo.\n\nCompara para MI caso,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o en general:\n1. plataforma gestionada vs serverless vs VPS: c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sto mensual real a 20, 200 y 2000 usuarios\n2. que me toca adm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istrar a mi (o a la IA) en cada opcion\n3. que me ata a la pla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forma (lock-in) y que tan facil es migrar\n4. base de datos: i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luida o aparte, y como respaldar en cada opcion\n\nRecomienda 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A con justificacion y dame el plan de despliegue de esa opcion\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en pasos que pueda revisar uno a un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de el análisis, no la mo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1"/>
              </a:rPr>
              <a:t><![CDATA[Dónde vive tu aplicación: hosting, VPS, serverless y nub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dato del contexto (20 usuarios, presupuesto, migración futura) cambia la respuesta. Pedir «¿qué hosting es mejor?» obtiene un ensayo genérico; pedirlo con tu caso obtiene una decisió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1"/>
              </a:rPr>
              <a:t><![CDATA[Dónde vive tu aplicación: hosting, VPS, serverless y nub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1-r01-oa05"/>
              </a:rPr>
              <a:t><![CDATA[Publicar tu aplicación: del portátil al mun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con el flujo completo de publicación. Aquí primero eliges el destino; allá ejecutas el camin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1"/>
              </a:rPr>
              <a:t><![CDATA[Dónde vive tu aplicación: hosting, VPS, serverless y nub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CRUD con login y base de datos tiene 15 usuarios internos y presupuesto de 0 USD/mes. ¿Elección más san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PS: control total aunque sea gratis lo que no exis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lataforma gestionada con plan gratuito: cubre ese tráfico y tú solo manejas códig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erverless de pago por uso: es la tecnología más nuev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jar el portátil encendido sirviendo la ap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1"/>
              </a:rPr>
              <a:t><![CDATA[Dónde vive tu aplicación: hosting, VPS, serverless y nub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VPS significa que actualizaciones de sistema, cortafuegos y respaldos pasan a ser tu responsabilidad (aunque la IA los ejecute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1"/>
              </a:rPr>
              <a:t><![CDATA[Dónde vive tu aplicación: hosting, VPS, serverless y nub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elección por mo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justifica su plataforma así. Señala el motivo que NO debería decidir la elección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Mi app tiene tráfico muy irregular: picos de 1000 peticiones por hora un día y cero la semana siguiente» (→ serverless por uso encaja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La elegí porque sale en Twitter y la usa un influencer»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Necesito base de datos gestionada con respaldo automático para no administrarla yo»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1"/>
              </a:rPr>
              <a:t><![CDATA[Dónde vive tu aplicación: hosting, VPS, serverless y nub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Mi presupuesto es 5 USD fijos al mes y eso cubre mi tamaño actual»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7-oa01"/>
              </a:rPr>
              <a:t><![CDATA[Dónde vive tu aplicación: hosting, VPS, serverless y nub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elección por mo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los 4 datos de tu proyecto (usuarios estimados, función principal, presupuesto, si tendrás base de datos) y pide a la IA la comparación del prompt. Anota su recomendación y el porqué en tu documento maest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egir dónde vive tu app es la primera decisión de arquitectura que se toma como dueño, no como espectad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2026-10-25T01:27:25Z</dcterms:created>
  <dcterms:modified xsi:type="dcterms:W3CDTF">2026-10-25T01:27:25Z</dcterms:modified>
  <dc:title>Dónde vive tu aplicación: hosting, VPS, serverless y nubes</dc:title>
  <dc:description>Presentación editable del OA «Dónde vive tu aplicación: hosting, VPS, serverless y nubes». Enlace: https://tecnologia.lumbre.lat/object/fsi-m17-oa01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