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7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7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tecnologia.lumbre.lat/object/fsi-m17-oa02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viaje de una visita» (2 de 2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7-oa02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7-oa02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prompt de publicación con nombre propio» (2 de 2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La propagación DNS: el registro existe pero el mundo aún no lo consul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Abre por IP pero no por nombre: mira la agenda, no la cas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i la IP sirve y el nombre no, entre el nombre y la IP solo hay DNS — y sus cambios tardan en propagarse por diseño (cachés). El certificado ni entra en juego: aún no hay conexión por el nombr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7-oa02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candado necesita que alguien lo vuelva a poner cada 90 días: que sea automátic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os certificados caducan (Let's Encrypt: 90 días) y se renuevan solos SOLO si configuraste la renovación automática. El incidente clásico: «migré y dejé la renovación a medias» → candado roto un mes después sin que nadie toque n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7-oa02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A) Deja el http abriendo normal además del https: así funciona «por las dos vías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Servir por http «por si acaso» significa tráfico sin cifrar: contraseñas y sesiones viajan en claro, y los buscadores penalizan la doble vía. La configuración correcta es http siempre redirigido a http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http abierto no es compatibilidad: es una puerta sin cerroj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7-oa02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Si ya tienes dominio, pide a la IA las tres comprobaciones del OA (IP real del nombre, estado y expiración del certificado, redirección http→https). Si no tienes, escribe en el maestro tu plan A/B de nombre con el prompt de registros DNS ya redact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7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5014" r:id="rId1"/>
    <p:sldLayoutId id="2481905015" r:id="rId2"/>
    <p:sldLayoutId id="2481905016" r:id="rId3"/>
    <p:sldLayoutId id="2481905017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3392a87c5e9870910a04ddb5ef4c94af1612764f9e98fdfa1.jpg"/>
  <Relationship Id="rId3" Type="http://schemas.openxmlformats.org/officeDocument/2006/relationships/hyperlink" Target="https://tecnologia.lumbre.lat/object/fsi-m17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7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7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7-oa02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7-oa02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7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7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7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7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7-oa02" TargetMode="Externa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7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7-oa02" TargetMode="Externa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7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7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7-oa02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7-oa02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7-oa02" TargetMode="External"/>
  <Relationship Id="rId3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781050"/>
          <a:ext cx="8229600" cy="4495800"/>
          <a:chOff x="514350" y="781050"/>
          <a:chExt cx="82296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ominio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N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SL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lav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ndad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ir el camino dominio → registros DNS → certificado → https con la IA ejecutando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fsi-m17-oa02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050" y="781050"/>
            <a:ext cx="2495550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7-oa02"/>
              </a:rPr>
              <a:t><![CDATA[Dominio, DNS y SSL: las tres llaves del cand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ir el camino dominio → registros DNS → certificado → https con la IA ejecutan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r el nombre es lo fácil: el 90 % de las incidencias de publicación están entre medio y el candado verde. ¿El dominio apunta a la IP correcta? ¿El certificado se emitió y renovará solo? ¿El www y la raíz apuntan a lo mismo? Aquí sigues el viaje completo —nombre, DNS, SSL, https— con los términos exactos para diagnosticar con la IA cuando el candado no aparec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7-oa02"/>
              </a:rPr>
              <a:t><![CDATA[Dominio, DNS y SSL: las tres llaves del cand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dominio · dns · ssl · https · despliegue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 nombre bonito a candado verd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7-oa02"/>
              </a:rPr>
              <a:t><![CDATA[Dominio, DNS y SSL: las tres llaves del cand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app ya vive en un servidor con una dirección numérica (IP). Para que el mundo la use hacen falta tres eslabones: u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min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memorable (tuapp.mx), una agenda pública llamad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N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que dice «ese nombre vive en esta IP», y u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tificado SS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que habilita el https y el candado. Si uno falta o apunta mal, tu app «no funciona» aunque esté perfect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viaje de una visit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7-oa02"/>
              </a:rPr>
              <a:t><![CDATA[Dominio, DNS y SSL: las tres llaves del cand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El nombr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s tuapp.mx en el navegado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38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app.mx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581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8575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La agend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2289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NS busca el registro: «tuapp.mx apunta a la IP 203.0.113.7»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600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 A -> IP]]>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39433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 CNAME www -> misma IP]]>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viaje de una visit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7-oa02"/>
              </a:rPr>
              <a:t><![CDATA[Dominio, DNS y SSL: las tres llaves del cand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3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El saludo cifrad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servidor presenta su certificado SSL; navegador lo valid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38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tificado válid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581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4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8575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El candad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2289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exión cifrada: aparece el https y el candado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600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ttps:// OK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registros que debes saber le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7-oa02"/>
              </a:rPr>
              <a:t><![CDATA[Dominio, DNS y SSL: las tres llaves del cand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VPS apuntas A y CNAME a TU IP; en plataforma gestionada apuntas a la dirección que ellos te dan (ella sí cambia). Eso lo pide tu promp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7-oa02"/>
              </a:rPr>
              <a:t><![CDATA[Dominio, DNS y SSL: las tres llaves del cand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7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57525"/>
        </p:xfrm>
        <a:graphic>
          <a:graphicData uri="http://schemas.openxmlformats.org/drawingml/2006/table">
            <a:tbl>
              <a:tblPr firstRow="1" bandRow="1"/>
              <a:tblGrid>
                <a:gridCol w="1266825"/>
                <a:gridCol w="2638425"/>
                <a:gridCol w="42100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gistr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dic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rror clásic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te nombre vive en esta IP (la raíz: tuapp.mx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mpraste el dominio pero sigue apuntando a «la página en construcción» del vended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NAM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te nombre es un alias de otro (www → tuapp.mx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www no abre porque nadie lo apuntó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XT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exto libre para verificar propiedad y corre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certificado no se emite porque no probaste que el dominio es tuy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7-oa02"/>
              </a:rPr>
              <a:t><![CDATA[Dominio, DNS y SSL: las tres llaves del cand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7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133475"/>
        </p:xfrm>
        <a:graphic>
          <a:graphicData uri="http://schemas.openxmlformats.org/drawingml/2006/table">
            <a:tbl>
              <a:tblPr firstRow="1" bandRow="1"/>
              <a:tblGrid>
                <a:gridCol w="1266825"/>
                <a:gridCol w="2638425"/>
                <a:gridCol w="42100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gistr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dic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rror clásic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AA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mo A pero con la dirección IPv6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aro hasta que tu red lo necesita y entonces es tu dí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ompt de publicación con nombre propi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7-oa02"/>
              </a:rPr>
              <a:t><![CDATA[Dominio, DNS y SSL: las tres llaves del cand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texto]]></a:t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504950"/>
            <a:ext cx="8115300" cy="1504950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581150"/>
            <a:ext cx="7886700" cy="1352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Quiero publicar mi app en el dominio tuapp.mx.\n1. Dame los regi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stros DNS exactos que debo crear (tipo, nombre, valor, TTL) segu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n mi hosting.\n2. Configura la app para ese dominio: alias, redi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reccion de www a raiz (o al reves, pero una sola opcion).\n3. Em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ite el certificado SSL automatico (Let's Encrypt o el de la plat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2971800"/>
            <a:ext cx="8115300" cy="1504950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048000"/>
            <a:ext cx="7886700" cy="1352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aforma) y configura la RENOVACION: nada manual.\n4. Fuerza http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: todo http debe redirigir al https para siempre.\n5. Verificaci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on: dime como comprobar cada paso (donde veo la IP real, el est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do del certificado y su fecha de expiracion),\n   y ejecuta tu 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as comprobaciones reportando el resultado.\n\nNo des por hecho q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ompt de publicación con nombre propi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7-oa02"/>
              </a:rPr>
              <a:t><![CDATA[Dominio, DNS y SSL: las tres llaves del cand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752475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295400"/>
            <a:ext cx="7886700" cy="600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ue apunto a mi IP sin confirmarla: muestra primero a donde apunt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a hoy el domini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028825"/>
            <a:ext cx="8115300" cy="8382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dos extras que separan un tutorial de una orden: redirección http→https (de lo contrario tu app sirve sin candado) y renovación automática (de lo contrario el candado muere en 90 días)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ndo el candado no aparec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7-oa02"/>
              </a:rPr>
              <a:t><![CDATA[Dominio, DNS y SSL: las tres llaves del cand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entres en pánico ni cambies cosas al azar: localiza el eslabón caído con tres preguntas, en orden.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Abre por IP directa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i sí → el problema es DNS (el nombre no apunta aún o tarda en propagarse: son minutos u horas, es normal).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Abre el nombre pero sin https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→ DNS bien, certificado no emitido o mal enrutado.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andado con advertencia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→ certificado para otro nombre, o caducado. Cada diagnóstico da una orden de corrección distinta a la I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7-oa02"/>
              </a:rPr>
              <a:t><![CDATA[Dominio, DNS y SSL: las tres llaves del cand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iguraste todo hace una hora: por IP directa la app abre perfecta, pero el nombre no abre en ningún dispositivo. ¿Eslabón sospechos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certificado SSL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propagación DNS: el registro existe pero el mundo aún no lo consult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724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backend de la app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4105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l navegador: usa otro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7-oa02"/>
              </a:rPr>
              <a:t><![CDATA[Dominio, DNS y SSL: las tres llaves del cand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ertificado SSL, una vez instalado, no requiere ninguna atención futur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7-oa02"/>
              </a:rPr>
              <a:t><![CDATA[Dominio, DNS y SSL: las tres llaves del cand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la publicación frági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s el plan de dominio de un alumno. Señala la decisión que le romperá la app en el futuro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Deja el http abriendo normal además del https: así funciona «por las dos vías»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punta raíz y www al mismo destino con una sola redirección definid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Pide renovación automática del certificado con verificación de fech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7-oa02"/>
              </a:rPr>
              <a:t><![CDATA[Dominio, DNS y SSL: las tres llaves del cand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Documenta en el maestro los registros DNS con su valor y su porqué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7-oa02"/>
              </a:rPr>
              <a:t><![CDATA[Dominio, DNS y SSL: las tres llaves del cand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la publicación frági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ya tienes dominio, pide a la IA las tres comprobaciones del OA (IP real del nombre, estado y expiración del certificado, redirección http→https). Si no tienes, escribe en el maestro tu plan A/B de nombre con el prompt de registros DNS ya redacta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El candado verde es la punta del iceberg: debajo hay tres eslabones que puedes auditar en cinco minuto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862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2026-10-25T00:39:01Z</dcterms:created>
  <dcterms:modified xsi:type="dcterms:W3CDTF">2026-10-25T00:39:01Z</dcterms:modified>
  <dc:title>Dominio, DNS y SSL: las tres llaves del candado</dc:title>
  <dc:description>Presentación editable del OA «Dominio, DNS y SSL: las tres llaves del candado». Enlace: https://tecnologia.lumbre.lat/object/fsi-m17-oa02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