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7-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7-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m17-oa0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estaciones del despliegu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7-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7-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7-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mpt de despliegue por bloqu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te: pedir la prueba visible del C, ejecutarla tú y confirmarla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fía, pero verifica bloque a bloque: la evidencia es el fuelle del pro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 oro: cada paso termina con verificación propia, no con la palabra de la IA. «Al final probamos todo» acumula riesgo sin poder atribuir qué bloque falló: el error llega sin dueño y la depuración se vuelve arque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7-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ducción sin respaldo es un incidente en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spaldo protege desde el primer dato: sin él, el primer incidente borra tu proyecto y tu credibilidad. Configurar el backup el día uno es la política de M11 en acción — y con la IA, cuesta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7-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Subió el .env de producción al repositorio privado «para tenerlo de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ositorio privado no significa protegido: secretos versionados se filtran por compartidos, forks, tokens o una simple confusión. El respaldo del .env es la plantilla sin valores; los valores reales solo viven en el serv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secreto copiado a otro lugar es un secreto multi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7-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grama tu despliegue para esta semana con el prompt de bloques. Mándate el enlace a ti mismo por WhatsApp y abre la app desde datos móviles. Esa notificación es tu graduación práctica del mód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7-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013" r:id="rId1"/>
    <p:sldLayoutId id="2481911014" r:id="rId2"/>
    <p:sldLayoutId id="2481911015" r:id="rId3"/>
    <p:sldLayoutId id="24819110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25461d8702bd74dd6f97f5ce5fcd2f9a170450fed541fe1.jpg"/>
  <Relationship Id="rId3" Type="http://schemas.openxmlformats.org/officeDocument/2006/relationships/hyperlink" Target="https://tecnologia.lumbre.lat/object/fsi-m17-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7-oa03" TargetMode="External"/>
  <Relationship Id="rId3" Type="http://schemas.openxmlformats.org/officeDocument/2006/relationships/notesSlide" Target="../notesSlides/notesSlide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m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gic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bl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lic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cutar el checklist completo de publicación: base de datos, variables, certificado, prueba en viv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m17-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el checklist completo de publicación: base de datos, variables, certificado, prueba en viv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OA que da sentido al curso entero: tu aplicación, en internet, con un enlace que puedes mandar por WhatsApp. No es un golpe de suerte ni un copy-paste de tutorial: es un checklist de nueve pasos donde la IA ejecuta y tú verificas uno a uno. Si seguiste M11 (seguridad), M12 (depuración) y M16 (pruebas), publicar será la suma de todo eso, no un salto al vací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pliegue · produccion · checklist · variables de entorno · public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s un proceso, no un momento de sue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u máquina funciona; en internet «depende». La diferencia no es magia: son nueve detalles que en local están resueltos sin que te hayas dado cuenta (la base de datos que ya estaba corriendo, las variables del .env, la ruta de los archivos). El checklist los hace explícitos uno a uno. ]]></a:t>
            </a:r>
            <a:r>
              <a:rPr lang="en-US" b="1" strike="noStrike" sz="2100" spc="0" u="none" cap="none">
                <a:solidFill>
                  <a:srgbClr val="1B2438">
                    <a:alpha val="100000"/>
                  </a:srgbClr>
                </a:solidFill>
                <a:latin typeface="Calibri"/>
              </a:rPr>
              <a:t><![CDATA[Regla de oro: cada paso termina con una verificación que tú ves con tus ojos, no con «la IA dijo que lis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estaciones del desplieg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reparar]]></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digo listo para producción: base real, variables fuera del código, pruebas verdes.]]></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app sin muletas locales]]></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Instalar]]></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IA configura servidor, base de datos, dominio y certificado; tú revisas cada bloque.]]></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ezas en la n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estaciones del desplieg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ncender]]></a:t>
            </a:r>
          </a:p>
        </p:txBody>
      </p:sp>
      <p:sp>
        <p:nvSpPr>
          <p:cNvPr id="9" name=""/>
          <p:cNvSpPr txBox="1"/>
          <p:nvPr/>
        </p:nvSpPr>
        <p:spPr>
          <a:xfrm>
            <a:off x="514350" y="1866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ueba en vivo: abrir desde el celular, datos reales, errores a la vista.]]></a:t>
            </a:r>
          </a:p>
        </p:txBody>
      </p:sp>
      <p:sp>
        <p:nvSpPr>
          <p:cNvPr id="10" name=""/>
          <p:cNvSpPr txBox="1"/>
          <p:nvPr/>
        </p:nvSpPr>
        <p:spPr>
          <a:xfrm>
            <a:off x="628650" y="2238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lace en el mun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hecklist de nueve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paso se «da por hecho»: se señala con evidencia. Si uno falla, vuelves solo a ese, no al princip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933450"/>
                <a:gridCol w="36099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 con tus oj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s verdes en la máquina local (M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ite completa ejecutada ahora, no «hace d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s de producción en el servidor, NUNCA en el código (M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 del servidor existe y tu repo NO contiene secr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datos real creada con usuario de solo lo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pp escribe y lee; un error intencional muestra 500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933450"/>
                <a:gridCol w="36099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 con tus oj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graciones aplicadas sobre la base va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ablas existen con el esquema que tú revisaste (M0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ckend corriendo como servicio que renace al reinic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inicias el servidor y la app sigue respondiendo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ontend servido y apuntando al backend cor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vegas por el dominio, no por la IP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tificado https y redirección forzada (O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es http y te lleva solo al https con can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933450"/>
                <a:gridCol w="3609975"/>
                <a:gridCol w="3571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 con tus oj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ckup automático programado desde el día uno (M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cript de respaldo ejecutado y copia visible fuera del serv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 errores registrando (M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ocas un fallo y lo ves escrito en el log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despliegue por bloqu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17621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Vamos a desplegar mi app en mi VPS/plataforma (te paso los acce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s por variables, no en este chat).\nHazlo POR BLOQUES, parada 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as cada uno, con la verificacion que debe ver el humano:\n\nBL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QUE A: preparar artefacto de produccion (sin dependencias de de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arrollo, .env de ejemplo).\nBLOQUE B: base de datos real + usua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o con permisos minimos + migraciones.\nBLOQUE C: servir backe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mpt de despliegue por bloqu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a:t>
            </a:r>
          </a:p>
        </p:txBody>
      </p:sp>
      <p:sp>
        <p:nvSpPr>
          <p:cNvPr id="7" name="" descr=""/>
          <p:cNvSpPr/>
          <p:nvPr/>
        </p:nvSpPr>
        <p:spPr>
          <a:xfrm>
            <a:off x="514350" y="1219200"/>
            <a:ext cx="8115300" cy="17621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como systemd/PM2 con reinicio automatico.\nBLOQUE D: servir fr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tend + proxy al backend en el servidor web.\nBLOQUE E: https c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 renovacion automatica y redireccion forzada.\nBLOQUE F: backu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automatico diario fuera del servidor + prueba de restauracion.\]]></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BLOQUE G: logs de errores en archivo con rotacion.\n\nEn cada b]]></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oque: (1) que vas a hacer y porque, (2) ejecutas, (3) te detien]]></a:t>
            </a:r>
          </a:p>
        </p:txBody>
      </p:sp>
      <p:sp>
        <p:nvSpPr>
          <p:cNvPr id="9" name="" descr=""/>
          <p:cNvSpPr/>
          <p:nvPr/>
        </p:nvSpPr>
        <p:spPr>
          <a:xfrm>
            <a:off x="514350" y="293370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00990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 y me das la prueba visible\npara que yo confirme antes del s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guiente bloque. Si algo no estoy seguro, lo dejamos y lo anoto.]]></a:t>
            </a:r>
          </a:p>
        </p:txBody>
      </p:sp>
      <p:sp>
        <p:nvSpPr>
          <p:cNvPr id="11" name=""/>
          <p:cNvSpPr txBox="1"/>
          <p:nvPr/>
        </p:nvSpPr>
        <p:spPr>
          <a:xfrm>
            <a:off x="514350" y="37433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para y espero tu confirmación» es la diferencia entre desplegar y rezar. Cada bloque pequeño limita el daño posible y te deja verificar con lo que ya sabes: el protocolo de debugging si algo explo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fuego: el mundo r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hecklist termine, haz las cuatro cosas que tus usuarios harán y ninguna igual a tu entorno de desarrollo: ábrela ]]></a:t>
            </a:r>
            <a:r>
              <a:rPr lang="en-US" b="1" strike="noStrike" sz="2100" spc="0" u="none" cap="none">
                <a:solidFill>
                  <a:srgbClr val="1B2438">
                    <a:alpha val="100000"/>
                  </a:srgbClr>
                </a:solidFill>
                <a:latin typeface="Calibri"/>
              </a:rPr>
              <a:t><![CDATA[desde tu celular con datos móviles]]></a:t>
            </a:r>
            <a:r>
              <a:rPr lang="en-US" strike="noStrike" sz="2100" spc="0" u="none" cap="none">
                <a:solidFill>
                  <a:srgbClr val="1B2438">
                    <a:alpha val="100000"/>
                  </a:srgbClr>
                </a:solidFill>
                <a:latin typeface="Calibri"/>
              </a:rPr>
              <a:t><![CDATA[ (no tu wifi), crea un registro completo ]]></a:t>
            </a:r>
            <a:r>
              <a:rPr lang="en-US" b="1" strike="noStrike" sz="2100" spc="0" u="none" cap="none">
                <a:solidFill>
                  <a:srgbClr val="1B2438">
                    <a:alpha val="100000"/>
                  </a:srgbClr>
                </a:solidFill>
                <a:latin typeface="Calibri"/>
              </a:rPr>
              <a:t><![CDATA[con un humano real]]></a:t>
            </a:r>
            <a:r>
              <a:rPr lang="en-US" strike="noStrike" sz="2100" spc="0" u="none" cap="none">
                <a:solidFill>
                  <a:srgbClr val="1B2438">
                    <a:alpha val="100000"/>
                  </a:srgbClr>
                </a:solidFill>
                <a:latin typeface="Calibri"/>
              </a:rPr>
              <a:t><![CDATA[ (mándaselo a un amigo), escribe un ]]></a:t>
            </a:r>
            <a:r>
              <a:rPr lang="en-US" b="1" strike="noStrike" sz="2100" spc="0" u="none" cap="none">
                <a:solidFill>
                  <a:srgbClr val="1B2438">
                    <a:alpha val="100000"/>
                  </a:srgbClr>
                </a:solidFill>
                <a:latin typeface="Calibri"/>
              </a:rPr>
              <a:t><![CDATA[email inválido a propósito]]></a:t>
            </a:r>
            <a:r>
              <a:rPr lang="en-US" strike="noStrike" sz="2100" spc="0" u="none" cap="none">
                <a:solidFill>
                  <a:srgbClr val="1B2438">
                    <a:alpha val="100000"/>
                  </a:srgbClr>
                </a:solidFill>
                <a:latin typeface="Calibri"/>
              </a:rPr>
              <a:t><![CDATA[ (¿el validador vive?), y ]]></a:t>
            </a:r>
            <a:r>
              <a:rPr lang="en-US" b="1" strike="noStrike" sz="2100" spc="0" u="none" cap="none">
                <a:solidFill>
                  <a:srgbClr val="1B2438">
                    <a:alpha val="100000"/>
                  </a:srgbClr>
                </a:solidFill>
                <a:latin typeface="Calibri"/>
              </a:rPr>
              <a:t><![CDATA[mata tu servidor]]></a:t>
            </a:r>
            <a:r>
              <a:rPr lang="en-US" strike="noStrike" sz="2100" spc="0" u="none" cap="none">
                <a:solidFill>
                  <a:srgbClr val="1B2438">
                    <a:alpha val="100000"/>
                  </a:srgbClr>
                </a:solidFill>
                <a:latin typeface="Calibri"/>
              </a:rPr>
              <a:t><![CDATA[ (reinicio: ¿renace solo?). Si las cuatro pasan, no es que «funcionaba en local»: es que funcio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te el bloque C (backend como servicio) y la IA dice «todo desplegado, listo». Según la regla de oro del OA, ¿qué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inuar al bloque D: la IA ya verificó.]]></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te: pedir la prueba visible del C, ejecutarla tú y confirmarla antes de segui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iniciar todo el despliegue por segur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ir el siguiente bloque y probar todo al fi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ackup automático (paso 8) puede posponerse «hasta que tenga usuarios rea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el despliegue insegu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umno comparte su «checklist» de publicación. Señala el paso que pone en riesgo sus dato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ó el .env de producción al repositorio privado «para tenerlo de respald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guró el servicio backend con reinicio automátic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vocó un error y revisó el log con marca de tiemp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rió la app desde su celular con datos móv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7-oa03"/>
              </a:rPr>
              <a:t><![CDATA[El momento mágico: publica tu aplicación est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el despliegue insegur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grama tu despliegue para esta semana con el prompt de bloques. Mándate el enlace a ti mismo por WhatsApp y abre la app desde datos móviles. Esa notificación es tu graduación práctica del módul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app que vive en tu portátil es tuya; la que vive en un enlace es de quien la use.]]></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2026-10-25T02:19:00Z</dcterms:created>
  <dcterms:modified xsi:type="dcterms:W3CDTF">2026-10-25T02:19:00Z</dcterms:modified>
  <dc:title>El momento mágico: publica tu aplicación esta semana</dc:title>
  <dc:description>Presentación editable del OA «El momento mágico: publica tu aplicación esta semana». Enlace: https://tecnologia.lumbre.lat/object/fsi-m17-oa03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