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7-oa04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tripleta de vigilancia remot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4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de la triplet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agar tu servicio a propósito una vez y comprobar que la alerta LL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ueba tu alarma un martes, no un jueves a las 3 a.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alerta sin prueba es una promesa sin firma: puede que el canal de notificación esté mal configurado y lo descubras… en el incidente real. El simulacro a propósito es la única manera de saber que el timbre sue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backup no verificado es una esperanza con buen no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spaldo solo importa por su restauración: copias corruptas, formatos que no levantan o pasos perdidos se descubren al necesitarlos. La prueba mensual en frío es parte de la política de M11, no un ex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backup nocturno se guarda en el mismo disco del servidor «por velocidad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ismo disco = mismo entierro: si el servidor cae o un atacante borra todo, la app y su única copia se van juntas. Violar la regla de separación de ubicaciones (M11) anula todo el respaldo; la velocidad no es argumento cuando llega el desast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spaldo que comparte destino con el original no es respaldo: es compañ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Hoy: checklist del OA aplicado a tu enlace publicado. ¿Tienes las tres piezas y sus pruebas de disparo? Anota en tu documento maestro la fecha del próximo simulacro de restauración: ponle calendario o no existirá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82123" r:id="rId1"/>
    <p:sldLayoutId id="2481982124" r:id="rId2"/>
    <p:sldLayoutId id="2481982125" r:id="rId3"/>
    <p:sldLayoutId id="248198212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88c388f4121b26c3d9b8928bb415f0cc519a484a10740de1.jpg"/>
  <Relationship Id="rId3" Type="http://schemas.openxmlformats.org/officeDocument/2006/relationships/hyperlink" Target="https://tecnologia.lumbre.lat/object/fsi-m17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hyperlink" Target="/object/iav-c01-r01-oa05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4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blicar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g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nitore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ckup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átic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gurar observabilidad básica y respaldos programados con I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7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gurar observabilidad básica y respaldos programados con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71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5742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lace funciona, lo compartiste… y ahora tu app vive sola en internet. Sin ojos ni manos, un problema de las 3 a.m. espera a ser descubierto por un usuario enojado. La tripleta mínima de operación: logs que cuentan la historia, un vigilante que avisa cuando algo deja de responder, y respaldos que duermen tranquilos. Todo configurable con IA en una tarde; todo imperdonable si fal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onitoreo · logs · uptime · backups · operac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app ya no está bajo tu tech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ocal, tú eres el monitor: ves el error, sabes cuándo pasó. En producción, pasan cosas cuando nadie mira: el disco se llena, el certificado caduca, la base de datos responde lento, la API externa cambió. La operación no es un lujo de expertos: s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automatizaciones bara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convierten «me enteré porque un usuario me reclamó» en «me avisó el sistema y ya lo resolví»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ripleta de vigilancia remo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ídos: log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p cuenta todo lo que hace; si algo huele mal, hay rastro con fech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istoria registra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gilante: uptim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ervicio externo despierta cada minuto: si mi app no contesta, me avis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guardia que toca la puert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ripleta de vigilancia remo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os: backup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automática fuera del servidor, restaurable y prob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oble de mi app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ide cada pieza (y por qué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lumna derecha es la ley: una vigilancia que nunca disparó es un adorno. Provoca el dispar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162050"/>
                <a:gridCol w="4295775"/>
                <a:gridCol w="26574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pedido a la 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verificación que no puedes omit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g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rores con fecha, request id y contexto en archivo con rotación (no llenar el disc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vocar un error y encontrarlo legible en el lo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ptim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nitoreo externo gratuito cada 1-5 min + alerta a mi correo/whatsapp si no responde 2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agar el servicio a propósito y recibir el av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52675"/>
        </p:xfrm>
        <a:graphic>
          <a:graphicData uri="http://schemas.openxmlformats.org/drawingml/2006/table">
            <a:tbl>
              <a:tblPr firstRow="1" bandRow="1"/>
              <a:tblGrid>
                <a:gridCol w="1162050"/>
                <a:gridCol w="4295775"/>
                <a:gridCol w="26574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pedido a la 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verificación que no puedes omit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ckup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mático diario de base + archivos, copia CIFRADA en almacén externo, retención 30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r copias en el almacén Y restaurar una en fr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cos y memo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arma si disco >85 % o memoria agotada]]>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mular el umbral y ver la alerta lleg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la triple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0097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857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i app ya esta publicada (URL: https://...). Configura la opera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on minima vital:\n\n1. LOGS: error y advertencia a archivo con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otacion semanal; cada error con fecha, endpoint y request id.\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2. UPTIME: elegirme un monitor externo con chequeo cada 2 min a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/health (crealo si no existe: responde 200\n   solo si app y b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 de datos contestan). Alerta a mi correo SI deja de responder 3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intentos seguidos.\n3. BACKUP: cada noche, base de datos + carp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la triple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097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1857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ta de subidas, cifrado, a mi almacenamiento externo;\n   reten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on 30 dias; SCRIPT DE RESTAURAR incluido y documentado.\n4. PR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BAS OBLIGATORIAS que ejecutas y me muestras: (a) mato el servi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o y llega la alerta de uptime;\n   (b) provoco un error y apar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e en el log con request id; (c) restauro el ultimo backup en 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base temporal\n   y confirmas que los datos coinciden.\n5. Dej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todo documentado en OPERACION.md: que reviso yo cada semana y 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181350"/>
            <a:ext cx="8115300" cy="5048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257550"/>
            <a:ext cx="78867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quien aviso si algo fal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43325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so 4 es el sello del curso aplicado a la operación: cada automatización demuestra que funciona antes de confiarle la tranquilidad. «/health» es pequeño y delata todo: si no contesta, algo arriba está muert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1-r01-oa05"/>
              </a:rPr>
              <a:t><![CDATA[Publicar tu aplicación: del portátil al mu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del momento de publicar; este OA es lo que ese enlace exige a la mañana siguien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monitor de uptime jamás ha enviado una alerta en dos meses. ¿Qué vale más como siguiente pas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elicitarte: todo va perfe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agar tu servicio a propósito una vez y comprobar que la alerta LLEG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mbiar de monitor: seguro fall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bir la frecuencia de chequeo a 10 segund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backup automático nocturno ya no hace falta probar restaur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operación cie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el setup post-publicación de un alumno. Señala el punto que lo deja ciego ante el primer incident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gs de error en archivo con rotación sema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dpoint /health que verifica app y base de da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backup nocturno se guarda en el mismo disco del servidor «por velocidad»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lerta de uptime configurada a su correo con 3 intent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4"/>
              </a:rPr>
              <a:t><![CDATA[Después de publicar: logs, monitoreo y backups automátic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operación cie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: checklist del OA aplicado a tu enlace publicado. ¿Tienes las tres piezas y sus pruebas de disparo? Anota en tu documento maestro la fecha del próximo simulacro de restauración: ponle calendario o no existirá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Operar no es mirar la app: es construir quién mira por ti cuando duerm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2026-10-25T22:04:10Z</dcterms:created>
  <dcterms:modified xsi:type="dcterms:W3CDTF">2026-10-25T22:04:10Z</dcterms:modified>
  <dc:title>Después de publicar: logs, monitoreo y backups automáticos</dc:title>
  <dc:description>Presentación editable del OA «Después de publicar: logs, monitoreo y backups automáticos». Enlace: https://tecnologia.lumbre.lat/object/fsi-m17-oa04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