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8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8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8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18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8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iclo de vida (y muerte) de una dependencia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8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8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mpt del inventario de deuda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Actualizar en una rama, correr la suite completa y, si está verde, publ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eguridad dice "hoy"; ingeniería dice "hoy, sin romper mañana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parche de seguridad no puede esperar indefinidamente (es tu puerta), pero aplicarlo sin pruebas puede tumbar tu app por un cambio menor del framework. Rama + suite + verde: velocidad con paracaí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8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estado rápido, controlado ca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tercero decide cuándo actualiza, cuándo cambia el comportamiento y cuándo abandona. Ese poder prestado es real: se amortigua con versiones ancladas, lista corta y monitoreo de avis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8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Última publicación hace 4 años; 38 issues abiertos, dos son de segu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uncionalidad y popularidad no cierran la herida: un paquete abandonado con issues de seguridad sin parche es deuda ajena que mañana será tuya. Con 30 líneas propias se acaba el problema (regla 2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aquete sin quien lo cuide: no es gratis, es huérf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8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de a la IA el inventario del prompt con tu proyecto real y decide: ¿qué paquete sale, cuál queda anclado y quién revisará los avisos cada mes? Escribe las tres respuestas en tu documento mae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8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896" r:id="rId1"/>
    <p:sldLayoutId id="2481907897" r:id="rId2"/>
    <p:sldLayoutId id="2481907898" r:id="rId3"/>
    <p:sldLayoutId id="248190789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372914478d37e602525508a6c16b00d9eac199943c2a8d41.jpg"/>
  <Relationship Id="rId3" Type="http://schemas.openxmlformats.org/officeDocument/2006/relationships/hyperlink" Target="https://tecnologia.lumbre.lat/object/fsi-m18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1" TargetMode="External"/>
  <Relationship Id="rId3" Type="http://schemas.openxmlformats.org/officeDocument/2006/relationships/hyperlink" Target="https://tecnologia.lumbre.lat/object/fsi-m18-oa01" TargetMode="External"/>
  <Relationship Id="rId4" Type="http://schemas.openxmlformats.org/officeDocument/2006/relationships/hyperlink" Target="https://tecnologia.lumbre.lat/object/fsi-m18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8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lencios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ch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ulnerabilidad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qué es una dependencia, por qué se actualiza y cómo gestionar el riesg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8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1"/>
              </a:rPr>
              <a:t><![CDATA[El costo silencioso: dependencias, parches y vulnerabil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qué es una dependencia, por qué se actualiza y cómo gestionar el riesg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1"/>
              </a:rPr>
              <a:t><![CDATA[El costo silencioso: dependencias, parches y vulnerabil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aplicación es 20 % código que dirigiste y 80 % código prestado: librerías, paquetes, frameworks. Todo ese edificio de terceros recibe parches —unos te salvan la vida, otros te rompen la app— y a veces el mantenimiento se abandona y sus grietas pasan a ser tuyas. Entender la cadena de deuda invisible es lo que te deja decidir con la IA cuándo actualizar, cuándo congelar y cuándo desconfiar de un paquete nuev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pendencias · paquetes · vulnerabilidades · parches · mantenimient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s sobre un edificio que no cuidas tú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1"/>
              </a:rPr>
              <a:t><![CDATA[El costo silencioso: dependencias, parches y vulnerabil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 no termina el proyecto: empieza su vida. Logs, backups, dependencias y parches: la rutina mensual que separa un producto de una fotograf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s sobre un edificio que no cuidas tú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1"/>
              </a:rPr>
              <a:t><![CDATA[El costo silencioso: dependencias, parches y vulnerabil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 todo lo que usa tu app viene de terceros: el framework, el lector de fechas, el cliente de base de datos, hasta el utilitario que formatea correos. Es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on gratis de usar y ajenas de mantener… hasta que algo pasa. Un parche de seguridad que no aplicas es una puerta abierta que sí es tuya; una actualización que aplicas sin probar puede romper lo que funcionab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iclo de vida (y muerte) de una depend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1"/>
              </a:rPr>
              <a:t><![CDATA[El costo silencioso: dependencias, parches y vulnerabil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ace úti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aquete resuelve tu problema; lo adoptas y lo anclas a una versión exac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uso y lo congel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vejec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undo cambia: aparecen agujeros de seguridad reportados y parches del mantenedor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ches que llega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iclo de vida (y muerte) de una depend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1"/>
              </a:rPr>
              <a:t><![CDATA[El costo silencioso: dependencias, parches y vulnerabil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ando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ntenedor se va; el paquete queda sin parches: tus grietas ya nadie las cier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quien lo cuid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decis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r (con pruebas), migrar a otro o pedir a la IA que asuma el pedazo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datos, no con pánico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reglas de la conviv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1"/>
              </a:rPr>
              <a:t><![CDATA[El costo silencioso: dependencias, parches y vulnerabil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aradoja: los paquetes te ahorran semanas de trabajo y te hipotecan minutos de atención para siempre. Barato no es grati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1"/>
              </a:rPr>
              <a:t><![CDATA[El costo silencioso: dependencias, parches y vulnerabil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4086225"/>
                <a:gridCol w="26384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ignif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la pides a la 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siones ancl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app fija exactamente qué versión de cada paquete usa; sin anclar, el día que el mundo actualice, tu app cambia sin tu permi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asegúrate de que package/requirements queda fijado a versiones exacta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én la lista co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paquete es una deuda: si lo puedes hacer en 30 líneas, no lo traigas de tercer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cuestiona cada dependencia: ¿qué gana y qué nos ata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1"/>
              </a:rPr>
              <a:t><![CDATA[El costo silencioso: dependencias, parches y vulnerabil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9560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4086225"/>
                <a:gridCol w="26384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ignif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la pides a la 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tualiza en rama con prueb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parches entran por tu puerta, con suite verde, no por sorpresa un mar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abre rama de actualización, corre la suite y muéstrame qué rompió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ucha los avi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scanner de vulnerabilidades te dice HOY lo que alguien descubrirá en tu app mañ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integra un chequeo de vulnerabilidades en dependencias, con reporte semanal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l inventario de deud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1"/>
              </a:rPr>
              <a:t><![CDATA[El costo silencioso: dependencias, parches y vulnerabil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Hazme el inventario de dependencias de mi app y clasificalas:\n1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. criticas (framework, base de datos, autenticacion, pagos)\n2.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utiles (fechas, validadores, imagenes)\n3. cuestionables (lo 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ocupa 30 lineas y podria no ser de terceros)\n\nPara cada una: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version anclada, que tan activa esta su mantencion\n(ultima pub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cacion, issues abiertos, quien la mantiene) y si hay vulnerabi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dades reportadas.\n\nTermina con un plan de ACCION, no una lis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: que actualizo esta semana, que congelo,\nque reemplazo, que 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imino. Prioriza lo que toca autenticacion o datos de usuario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l inventario de deud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1"/>
              </a:rPr>
              <a:t><![CDATA[El costo silencioso: dependencias, parches y vulnerabil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revelador del inventario suele ser la sección 2: paquetes abandonados hace tres años que sostienen algo crítico. Esa información vale la hora de mantenimiento mensu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1"/>
              </a:rPr>
              <a:t><![CDATA[El costo silencioso: dependencias, parches y vulnerabil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framework publica un parche de seguridad y tu app lo usa. ¿Qué decisión es la san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gnorarlo: el viejo funciona bi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ctualizar ya, directo a producción, porque es seguri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ctualizar en una rama, correr la suite completa y, si está verde, publica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perar un mes a ver si nadie reporta ataqu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1"/>
              </a:rPr>
              <a:t><![CDATA[El costo silencioso: dependencias, parches y vulnerabil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as más dependencias usas, más rápido construyes… y menos control tienes sobre los cambios que llega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1"/>
              </a:rPr>
              <a:t><![CDATA[El costo silencioso: dependencias, parches y vulnerabil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adopción ingenu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sugirió instalar un paquete para formatear teléfonos. Revisa su tarjeta de identidad. Señala la señal que debe preocupart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 mantiene una empresa con historial público de parch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scargas: 2 millones por sema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Última publicación hace 4 años; 38 issues abiertos, dos son de segurida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ubre exactamente tu caso con opción de formato mexican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8-oa01"/>
              </a:rPr>
              <a:t><![CDATA[El costo silencioso: dependencias, parches y vulnerabili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adopción ingenu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 a la IA el inventario del prompt con tu proyecto real y decide: ¿qué paquete sale, cuál queda anclado y quién revisará los avisos cada mes? Escribe las tres respuestas en tu documento maest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deuda invisible solo es peligrosa mientras es invisi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29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2026-10-25T01:27:03Z</dcterms:created>
  <dcterms:modified xsi:type="dcterms:W3CDTF">2026-10-25T01:27:03Z</dcterms:modified>
  <dc:title>El costo silencioso: dependencias, parches y vulnerabilidades</dc:title>
  <dc:description>Presentación editable del OA «El costo silencioso: dependencias, parches y vulnerabilidades». Enlace: https://tecnologia.lumbre.lat/object/fsi-m18-oa01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