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8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8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8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ritual de cinco actos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ritual de cinco actos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8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8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irige el ritual con prompt» (2 de 3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irige el ritual con prompt» (3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ñadir las tablas nuevas, poblarlas desde los datos existentes, migrar las lecturas y jubilar lo viejo en una segunda mig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sustituyas de golpe: acumula, prueba, jubi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cumulación reversible deja camino de vuelta en cada etapa; borrar primero no deja nada que restaurar. "Un solo script" suena a todo-o-nada: si algo falla a mitad, el desastre también es a mit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8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ensayo protege el plan; la copia protege la v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nsayo en espejo protege el DISEÑO de la migración; la copia de seguridad protege los DATOS del momento real (que cambiaron desde el ensayo, o donde el espejo no existía). Ambos son obligatorios y no se sustituy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8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obre la base de producción directamente, elimino la columna total antigua y la recalculo con el IVA inclu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Borrar la columna total en producción destruye el dato original sin copia ni reversa: si la fórmula del IVA está mal, ya no hay del qué volver ni del qué recalcular. Recalcular sobre datos que se conservan sí es revers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mero se calcula al lado; después se decide, y la vieja jamás se toca sin doble colch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8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¿Tu proyecto tiene una migración pendiente (un campo que se quedó corto, una tabla que pide separarse)? Escríbela con las cinco fases del ritual antes de pedirla, e inclúyela como anexo de tu documento mae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8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894" r:id="rId1"/>
    <p:sldLayoutId id="2481907895" r:id="rId2"/>
    <p:sldLayoutId id="2481907896" r:id="rId3"/>
    <p:sldLayoutId id="248190789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1b196ab856f28a457af4bdb8f764c4a447170e15b2340631.jpg"/>
  <Relationship Id="rId3" Type="http://schemas.openxmlformats.org/officeDocument/2006/relationships/hyperlink" Target="https://tecnologia.lumbre.lat/object/fsi-m18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2" TargetMode="External"/>
  <Relationship Id="rId3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grac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to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bi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duc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r una migración con respaldo previo, prueba en copia y aplicación controlad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8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r una migración con respaldo previo, prueba en copia y aplicación controlad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r un campo es trivial; borrar una columna que algo usaba, dividir una tabla o renombrar una relación es donde los builders pierden datos reales. La migración profesional no es un script valiente contra la base de producción: es un ritual de cinco actos con copia de seguridad, ensayo en espejo, aplicación en ventana corta y reversa lista. Aquí aprendes a dirigir ese ritual con la IA ejecutándo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igraciones · base de datos · produccion · datos · mantenimient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squema también envejec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app creció: el contacto ahora es empresa + personas, el precio necesita IVA discriminado, la foto vive en otra parte. Cambiar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datos de una base que ya tiene vida es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g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el momento de mayor riesgo de todo el ciclo de vida. Y no se ataca con valentía: se ataca con protocol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tual de cinco acto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Respal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 completa verificada ANTES de tocar nada. Sin copia no hay migración, hay rule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 + restauración proba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spej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igración se ensaya en una COPIA de la base real con los mismos datos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yo en sandbox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tual de cinco acto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Rever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B escrito y probado: cómo volver al esquema anterior con datos nuevos incluid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tón de retorno lis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Ventan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plica en horario de mínimo uso, con app en mantenimiento breve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 de menos tráfic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tual de cinco acto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Verific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 funcionales sobre datos REALES migrados: nada es "listo" hasta cont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, muestrear, proba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reglas que evitan el desastr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 la filosofía: se migra por acumulación (añadir → poblar → cambiar lecturas → jubilar), no por sustitución brusc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9560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990850"/>
                <a:gridCol w="34671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unca destructiva en un solo p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 lo que borra no vuelve; todo lo que renombra rompe dependencias ocul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imero AÑADIR lo nuevo y poblarlo; después migrar lecturas; SOLO AL FINAL quitar lo vie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migración reversible o congel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no puedes volver, necesitas un punto de no retorno consc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ckup justo antes + step de reversa en el propio scrip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4001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990850"/>
                <a:gridCol w="34671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eros no se borran: se jubil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columna puede tener lectores que olvidaste (reportes, APIs, script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periodo de doble escritura y limpieza en una segunda mig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rige el ritual con prompt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ecesito agregar a "contactos" el campo empresa (nueva tabla emp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esas con sus relaciones) SIN perder datos.\n\nPlan de migraci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en pasos independientes, cada uno con su verificacion y su rev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sa:\n1. RESPALDO: script de copia de la base de hoy + restaura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on de prueba en base temporal. Muestrame ambas.\n2. ANADIR: cr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r tabla empresas y columna contacto.empresa_id (permite null).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O tocar datos existentes.\n3. POBLAR: script que detecta patr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s de empresa en la nota actual y crea las empresas + vincula. R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rige el ritual con prompt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porte\n   de cuantos quedaron sin vincular (esos se revisan a m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no, NO se inventa).\n4. CAMBIAR LECTURAS: la app empieza a mos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ar empresa desde la nueva tabla, manteniendo la nota intacta.\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5. VERIFICAR con datos reales: conteos antes/despues, muestreo 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 10 registros, suite de pruebas verde.\n\nLas columnas viejas 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 se borran en esta migracion: se jubilan en una segunda cuando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onfirmemos\nque nada las lee. Antes de ejecutar cada paso cont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datos reales, ensayalo en la copia.\nDetente y muéstrame resul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438525"/>
            <a:ext cx="8115300" cy="5048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514725"/>
            <a:ext cx="78867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ados en cada paso: yo autorizo el siguien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rige el ritual con prompt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detalles que delatan al profesional: "permite null" primero (no romper lo existente), "sin vincular, revisan a mano, no se inventa" (la IA no completará huecos con datos falsos por diseño) y "se jubilan, no se borran"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 a dividir la tabla contacto en contacto + empresa. Según la regla anti-desastre, ¿qué orden es la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Borrar la tabla vieja, crear las dos nuevas y pedir a la IA que reconstruya los da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ñadir las tablas nuevas, poblarlas desde los datos existentes, migrar las lecturas y jubilar lo viejo en una segunda migr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nombrar contacto a empresa directamente y agregar campos suelto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acer todo en un solo script grande para que sea atómic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 la copia de seguridad es opcional si la migración se ensayó antes en una cop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migración suic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propone este plan para "agregar IVA a las facturas". Señala la línea letal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grego columna iva (decimal, default 0) y la lleno con una regla explíci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obre la base de producción directamente, elimino la columna total antigua y la recalculo con el IVA inclui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uestreo 10 facturas al azar y te muestro total viejo vs nuevo antes de continua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jo la columna vieja intacta una semana como referencia y la quito en la segunda migr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2"/>
              </a:rPr>
              <a:t><![CDATA[Migraciones sin perder datos: cambiar la base en produ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migración suic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u proyecto tiene una migración pendiente (un campo que se quedó corto, una tabla que pide separarse)? Escríbela con las cinco fases del ritual antes de pedirla, e inclúyela como anexo de tu documento maest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n la base de datos, el coraje se mide en copias de seguridad, no en velocid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2026-10-25T01:27:01Z</dcterms:created>
  <dcterms:modified xsi:type="dcterms:W3CDTF">2026-10-25T01:27:01Z</dcterms:modified>
  <dc:title>Migraciones sin perder datos: cambiar la base en producción</dc:title>
  <dc:description>Presentación editable del OA «Migraciones sin perder datos: cambiar la base en producción». Enlace: https://tecnologia.lumbre.lat/object/fsi-m18-oa02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