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8-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8-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tecnologia.lumbre.lat/object/fsi-m18-oa0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bloques de la rutina»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bloques de la rutin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mpt de cabecera de la rutin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8-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restauración de prueba: una copia que nadie abrió en frío puede ser corru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pia te tranquiliza; la restauración te sal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amaño y la fecha prueban que la copia se INTENTÓ; solo restaurarla prueba que SIRVE (M11: un backup que nunca se restaura es una suposición). Por eso el prompt pide restaurar en base temporal y verificar registros rec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8-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utina que solo va cuando hay humo lleg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ensualidad sin excusas es justo su valor: los problemas de erosión no avisan con calendario. Un mes limpio es señal de que la vigilancia funcionó, no de que so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8-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fía en que si «pasa algo» los usuarios se lo harán sab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usuarios silenciosos son el cementerio default: el que no funciona se va sin queja. Sin empujón calendario ni evidencia acumulada, la rutina mensual se vuelve «cuando tenga tiempo», y ese momento no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que espera quejas, ya las perdió: la gente se va, no re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8-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genda hoy tu primera revisión mensual con el prompt de este OA y guarda el resultado como MES del mes actual en tu repo. Este mes vale aunque la app sea pequeña: el hábito es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8-oa0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19" r:id="rId1"/>
    <p:sldLayoutId id="2481907920" r:id="rId2"/>
    <p:sldLayoutId id="2481907921" r:id="rId3"/>
    <p:sldLayoutId id="248190792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f09e42642fb3f02157f74d950327fbc6c68dd70fbb917921.jpg"/>
  <Relationship Id="rId3" Type="http://schemas.openxmlformats.org/officeDocument/2006/relationships/hyperlink" Target="https://tecnologia.lumbre.lat/object/fsi-m18-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8-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8-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8-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8-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8-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8-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8-oa03"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8-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8-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8-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8-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8-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8-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8-oa03" TargetMode="External"/>
  <Relationship Id="rId3"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495800"/>
          <a:chOff x="514350" y="781050"/>
          <a:chExt cx="82296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uti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nsu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I]]></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ftwa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uild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finir la rutina de mantenimiento (revisar errores, parches, backups, costos, feedback).]]></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fsi-m18-oa03"/>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8-oa03"/>
              </a:rPr>
              <a:t><![CDATA[Rutina mensual del AI Software Buil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la rutina de mantenimiento (revisar errores, parches, backups, costos, feedba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8-oa03"/>
              </a:rPr>
              <a:t><![CDATA[Rutina mensual del AI Software Buil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90 % de las apps abandonadas no murieron por un desastre: murieron por erosión —un error que nadie miró, un backup que nunca se verificó, un costo que subió solo, un usuario que dejó de escribir. Contra la erosión no hay heroicidad: hay rutina. Este OA te entrega una checklist de 45 minutos mensuales que, delegando la ejecución en la IA, mantiene viva tu aplicación y tu relación con sus usuario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ntenimiento · rutina · operaciones · costos · checkl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pp no muere de un golpe: muere de olv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8-oa03"/>
              </a:rPr>
              <a:t><![CDATA[Rutina mensual del AI Software Buil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construías, revisabas todo a diario. Publicada la app y apagada la adrenalina, pasa un mes… y otro. La rutina mensual no es burocracia: es la versión modesta y constante del trabajo que ya sabes hacer (M12 errores, M17 operación, M11 respaldos). Cuarenta y cinco minutos al calendario, con la IA ejecutando, y tu app entra en la minoría de las que sobrevi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bloques de la ruti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8-oa03"/>
              </a:rPr>
              <a:t><![CDATA[Rutina mensual del AI Software Buil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rrores y logs]]></a:t>
            </a:r>
          </a:p>
        </p:txBody>
      </p:sp>
      <p:sp>
        <p:nvSpPr>
          <p:cNvPr id="9" name=""/>
          <p:cNvSpPr txBox="1"/>
          <p:nvPr/>
        </p:nvSpPr>
        <p:spPr>
          <a:xfrm>
            <a:off x="514350" y="1866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0 min: ¿qué errores aparecieron este mes? ¿Se repiten?]]></a:t>
            </a:r>
          </a:p>
        </p:txBody>
      </p:sp>
      <p:sp>
        <p:nvSpPr>
          <p:cNvPr id="10" name=""/>
          <p:cNvSpPr txBox="1"/>
          <p:nvPr/>
        </p:nvSpPr>
        <p:spPr>
          <a:xfrm>
            <a:off x="628650" y="2238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tura de logs]]></a:t>
            </a:r>
          </a:p>
        </p:txBody>
      </p:sp>
      <p:sp>
        <p:nvSpPr>
          <p:cNvPr id="11" name=""/>
          <p:cNvSpPr txBox="1"/>
          <p:nvPr/>
        </p:nvSpPr>
        <p:spPr>
          <a:xfrm>
            <a:off x="514350" y="2581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2" name=""/>
          <p:cNvSpPr txBox="1"/>
          <p:nvPr/>
        </p:nvSpPr>
        <p:spPr>
          <a:xfrm>
            <a:off x="514350" y="28575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Parches y avisos]]></a:t>
            </a:r>
          </a:p>
        </p:txBody>
      </p:sp>
      <p:sp>
        <p:nvSpPr>
          <p:cNvPr id="13"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0 min: ¿vulnerabilidades nuevas en dependencias?]]></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canner + decision]]></a:t>
            </a:r>
          </a:p>
        </p:txBody>
      </p:sp>
      <p:sp>
        <p:nvSpPr>
          <p:cNvPr id="15" name=""/>
          <p:cNvSpPr txBox="1"/>
          <p:nvPr/>
        </p:nvSpPr>
        <p:spPr>
          <a:xfrm>
            <a:off x="514350" y="3943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bloques de la ruti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8-oa03"/>
              </a:rPr>
              <a:t><![CDATA[Rutina mensual del AI Software Buil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Restauración]]></a:t>
            </a:r>
          </a:p>
        </p:txBody>
      </p:sp>
      <p:sp>
        <p:nvSpPr>
          <p:cNvPr id="8" name=""/>
          <p:cNvSpPr txBox="1"/>
          <p:nvPr/>
        </p:nvSpPr>
        <p:spPr>
          <a:xfrm>
            <a:off x="514350" y="1590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0 min: ¿el backup existe, es nuevo y RESTAURA en frío?]]></a:t>
            </a:r>
          </a:p>
        </p:txBody>
      </p:sp>
      <p:sp>
        <p:nvSpPr>
          <p:cNvPr id="9" name=""/>
          <p:cNvSpPr txBox="1"/>
          <p:nvPr/>
        </p:nvSpPr>
        <p:spPr>
          <a:xfrm>
            <a:off x="628650" y="19621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mulacro real]]></a:t>
            </a:r>
          </a:p>
        </p:txBody>
      </p:sp>
      <p:sp>
        <p:nvSpPr>
          <p:cNvPr id="10" name=""/>
          <p:cNvSpPr txBox="1"/>
          <p:nvPr/>
        </p:nvSpPr>
        <p:spPr>
          <a:xfrm>
            <a:off x="514350" y="22955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4]]></a:t>
            </a:r>
          </a:p>
        </p:txBody>
      </p:sp>
      <p:sp>
        <p:nvSpPr>
          <p:cNvPr id="11" name=""/>
          <p:cNvSpPr txBox="1"/>
          <p:nvPr/>
        </p:nvSpPr>
        <p:spPr>
          <a:xfrm>
            <a:off x="514350" y="25812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ostos]]></a:t>
            </a:r>
          </a:p>
        </p:txBody>
      </p:sp>
      <p:sp>
        <p:nvSpPr>
          <p:cNvPr id="12" name=""/>
          <p:cNvSpPr txBox="1"/>
          <p:nvPr/>
        </p:nvSpPr>
        <p:spPr>
          <a:xfrm>
            <a:off x="514350" y="2943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in: hosting, APIs, IA: ¿algo subió sin permiso?]]></a:t>
            </a:r>
          </a:p>
        </p:txBody>
      </p:sp>
      <p:sp>
        <p:nvSpPr>
          <p:cNvPr id="13" name=""/>
          <p:cNvSpPr txBox="1"/>
          <p:nvPr/>
        </p:nvSpPr>
        <p:spPr>
          <a:xfrm>
            <a:off x="628650" y="3314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actura vs plan]]></a:t>
            </a:r>
          </a:p>
        </p:txBody>
      </p:sp>
      <p:sp>
        <p:nvSpPr>
          <p:cNvPr id="14"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5]]></a:t>
            </a:r>
          </a:p>
        </p:txBody>
      </p:sp>
      <p:sp>
        <p:nvSpPr>
          <p:cNvPr id="15" name=""/>
          <p:cNvSpPr txBox="1"/>
          <p:nvPr/>
        </p:nvSpPr>
        <p:spPr>
          <a:xfrm>
            <a:off x="514350" y="39433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Usuarios]]></a:t>
            </a:r>
          </a:p>
        </p:txBody>
      </p:sp>
      <p:sp>
        <p:nvSpPr>
          <p:cNvPr id="16" name=""/>
          <p:cNvSpPr txBox="1"/>
          <p:nvPr/>
        </p:nvSpPr>
        <p:spPr>
          <a:xfrm>
            <a:off x="514350" y="43053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0 min: feedback acumulado → priorizar siguiente vuel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bloques de la ruti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8-oa03"/>
              </a:rPr>
              <a:t><![CDATA[Rutina mensual del AI Software Buil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piden, que suf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 cabecera de la ruti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8-oa03"/>
              </a:rPr>
              <a:t><![CDATA[Rutina mensual del AI Software Buil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xto]]></a:t>
            </a:r>
          </a:p>
        </p:txBody>
      </p:sp>
      <p:sp>
        <p:nvSpPr>
          <p:cNvPr id="8" name="" descr=""/>
          <p:cNvSpPr/>
          <p:nvPr/>
        </p:nvSpPr>
        <p:spPr>
          <a:xfrm>
            <a:off x="514350" y="1504950"/>
            <a:ext cx="8115300" cy="20097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581150"/>
            <a:ext cx="7886700" cy="1857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s la revision mensual de mi app en produccion. Ejecuta el chequ]]></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o completo y entregame UN reporte con semafaros:\n\n1. LOGS: e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rores y warns del ultimo mes, agrupados y ordenados por frecuenc]]></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ia. Para cada patron:\n   una linea de hipotesis (M12) y tu rec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mendacion corr / ignora / vigila.\n2. DEPENDENCIAS: scanner de v]]></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ulnerabilidades; que parches hay; en que rama probarlos (M18-OA0]]></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1).\n3. BACKUPS: ultimas 5 copias con fecha y tamano; restaura 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 cabecera de la ruti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8-oa03"/>
              </a:rPr>
              <a:t><![CDATA[Rutina mensual del AI Software Buil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a:t>
            </a:r>
          </a:p>
        </p:txBody>
      </p:sp>
      <p:sp>
        <p:nvSpPr>
          <p:cNvPr id="7" name="" descr=""/>
          <p:cNvSpPr/>
          <p:nvPr/>
        </p:nvSpPr>
        <p:spPr>
          <a:xfrm>
            <a:off x="514350" y="1219200"/>
            <a:ext cx="8115300" cy="20097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8" name=""/>
          <p:cNvSpPr txBox="1"/>
          <p:nvPr/>
        </p:nvSpPr>
        <p:spPr>
          <a:xfrm>
            <a:off x="628650" y="1295400"/>
            <a:ext cx="7886700" cy="1857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a mas reciente en base temporal\n   y verifica que los ultimos 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gistros aparezcan. Reporta SI/no con evidencia.\n4. COSTOS: est]]></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ado actual de hosting, APIs y tokens de IA contra el plan; si al]]></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go se fue de rango, explicalo.\n5. DISCO Y CERTIFICADO: espacio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libre y dias de vida del certificado; alerta si <20 % o <30 dias]]></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nTermina con: top 3 de acciones para este mes y 2 preguntas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para mis usuarios.\nYo decido cuales ejecutamos; nada se cambia ]]></a:t>
            </a:r>
          </a:p>
        </p:txBody>
      </p:sp>
      <p:sp>
        <p:nvSpPr>
          <p:cNvPr id="9" name="" descr=""/>
          <p:cNvSpPr/>
          <p:nvPr/>
        </p:nvSpPr>
        <p:spPr>
          <a:xfrm>
            <a:off x="514350" y="3181350"/>
            <a:ext cx="8115300" cy="5048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10" name=""/>
          <p:cNvSpPr txBox="1"/>
          <p:nvPr/>
        </p:nvSpPr>
        <p:spPr>
          <a:xfrm>
            <a:off x="628650" y="3257550"/>
            <a:ext cx="78867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sin mi aprobacion.]]></a:t>
            </a:r>
          </a:p>
        </p:txBody>
      </p:sp>
      <p:sp>
        <p:nvSpPr>
          <p:cNvPr id="11" name=""/>
          <p:cNvSpPr txBox="1"/>
          <p:nvPr/>
        </p:nvSpPr>
        <p:spPr>
          <a:xfrm>
            <a:off x="514350" y="37433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dos decisiones del cierre son el antídoto del deriva: las acciones obligan a priorizar (no «arreglar todo»), y las preguntas a los usuarios mantienen vivo el círculo de iteración (M15) sobre la app publica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anclar la rutina (para que exi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8-oa03"/>
              </a:rPr>
              <a:t><![CDATA[Rutina mensual del AI Software Buil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chivo mensual es el truco mágico: cuando ves en enero «3 errores nuevos» no sabes si es mucho; cuando ves la serie de doce meses, lo sabes to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8-oa03"/>
              </a:rPr>
              <a:t><![CDATA[Rutina mensual del AI Software Buil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81175"/>
                <a:gridCol w="2657475"/>
                <a:gridCol w="3676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i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datorio 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endario, con el prompt listo para p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utina que depende de «acordarme» no ocu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rte de cada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chivo MES-YYYY.md en tu repo, versio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endencia se ve comparando meses, no dentro de 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ones tom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maestro (STACK.m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or qué decidimos ignorar este warn» evita re-debat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ones que crec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de backlog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oy es amarillo y no atacas, mañana es rojo con his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8-oa03"/>
              </a:rPr>
              <a:t><![CDATA[Rutina mensual del AI Software Buil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revisión mensual, el reporte de backups dice: «última copia: hace 26 horas, tamaño correcto». ¿Qué falta para dar verde el bloqu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copia nueva y de buen tamaño es exactamente el criteri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estauración de prueba: una copia que nadie abrió en frío puede ser corrupta.]]></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tra copia adicional por si acas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bir la frecuencia a cada ho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8-oa03"/>
              </a:rPr>
              <a:t><![CDATA[Rutina mensual del AI Software Buil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n un mes la rutina no encuentra ningún problema, la próxima vez se puede omiti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8-oa03"/>
              </a:rPr>
              <a:t><![CDATA[Rutina mensual del AI Software Buil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la rutina que se apag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lumno describe su mantenimiento. Señala la práctica que garantiza el abandon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ne el recordatorio mensual en su calendario con el prompt list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fía en que si «pasa algo» los usuarios se lo harán saber.]]></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uarda cada reporte mensual como archivo versionado en el repo.]]></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 en el maestro las decisiones de ignorar un warn y su porqué.]]></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8-oa03"/>
              </a:rPr>
              <a:t><![CDATA[Rutina mensual del AI Software Buil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la rutina que se apag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genda hoy tu primera revisión mensual con el prompt de este OA y guarda el resultado como MES del mes actual en tu repo. Este mes vale aunque la app sea pequeña: el hábito es el producto.]]></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Mantener es aburrido por diseño: la aburrición bien ejecutada es lo que hace eterna a una aplicación.]]></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2026-10-25T01:27:26Z</dcterms:created>
  <dcterms:modified xsi:type="dcterms:W3CDTF">2026-10-25T01:27:26Z</dcterms:modified>
  <dc:title>Rutina mensual del AI Software Builder</dc:title>
  <dc:description>Presentación editable del OA «Rutina mensual del AI Software Builder». Enlace: https://tecnologia.lumbre.lat/object/fsi-m18-oa03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