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9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9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tecnologia.lumbre.lat/object/fsi-m19-oa02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cuatro capas de la jaula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9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9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bloque que va en tu documento maestro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el reporte incluya los archivos tocados y que entre ellos no esté el archivo de la prueba que fallaba ay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"verde" del agente es una declaración; el diff es la evid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evidencia obligatoria del reglamento: lista de archivos + diffs. Si el archivo de tests aparece tocado en una tarea que no era de pruebas, huele a meta movida. Re-correr sin mirar el diff y commitear a ciegas delegan la verificación en el supervis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9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velocidad sin puerta es la forma más elegante de acumular deu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Instalar una dependencia es de las acciones más peligrosas: añade código de terceros permanente, con sus vulnerabilidades y su deuda (M18-OA01). La fricción ahí es barata comparada con el paquete que nadie recuerda que está dent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9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e dio "acceso completo a todo el proyecto" para que sea más efic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alcance amplio es justo lo que el reglamento previene: el agente no puede saber qué es "suficiente" y terminará tocando lo que no debía "para ayudar". La eficiencia sin frontera se paga en diffs que nadie revisa porque nadie esperaba que existier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Acceso total no es productividad: es un incidente con permis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9-oa02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hoy el bloque de reglamento en tu documento maestro (o créalo si aún no existe) con tus cuatro capas adaptadas a tu proyecto. En tu próxima tarea de agente, verifica el cierre contra el punto 4 de la evidencia: ¿te reportó también lo que NO hiz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9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896" r:id="rId1"/>
    <p:sldLayoutId id="2481907897" r:id="rId2"/>
    <p:sldLayoutId id="2481907898" r:id="rId3"/>
    <p:sldLayoutId id="2481907899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bcd82ae2a36ca4888b8b6f333d5c3c8634a36f9b676b81be1.jpg"/>
  <Relationship Id="rId3" Type="http://schemas.openxmlformats.org/officeDocument/2006/relationships/hyperlink" Target="https://tecnologia.lumbre.lat/object/fsi-m19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9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9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9-oa02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9-oa02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9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9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9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9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9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9-oa02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9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9-oa02" TargetMode="External"/>
  <Relationship Id="rId3" Type="http://schemas.openxmlformats.org/officeDocument/2006/relationships/hyperlink" Target="/object/iav-c02-r01-oa04" TargetMode="Externa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9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9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9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9-oa02" TargetMode="External"/>
  <Relationship Id="rId3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495800"/>
          <a:chOff x="514350" y="781050"/>
          <a:chExt cx="82296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upervis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gente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mites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ermis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erificación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r alcance, aprobaciones y criterios a un agente que toca archivos y ejecuta comandos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19-oa02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9-oa02"/>
              </a:rPr>
              <a:t><![CDATA[Supervisar al agente: límites, permisos y verif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r alcance, aprobaciones y criterios a un agente que toca archivos y ejecuta comando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9-oa02"/>
              </a:rPr>
              <a:t><![CDATA[Supervisar al agente: límites, permisos y verif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gente con manos propias puede instalar dependencias, borrar archivos o ejecutar comandos que nunca autorizaste. La supervisión profesional no consiste en mirar la pantalla con miedo: consiste en configurar límites antes de empezar —alcance, aprobaciones, prohibiciones— y verificar después con evidencia: diffs, pruebas, comandos ejecutados. Este OA te da el reglamento completo que se le pega al documento maestro para que el agente trabaje solo… dentro de tu jau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9-oa02"/>
              </a:rPr>
              <a:t><![CDATA[Supervisar al agente: límites, permisos y verif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agente · supervision · permisos · alcance · verificacion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tonomía sin jaula es un incidente esperand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9-oa02"/>
              </a:rPr>
              <a:t><![CDATA[Supervisar al agente: límites, permisos y verif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 diste al agente una tarea de tres archivos y terminó tocando quince, instalando un paquete que nadie pidió y "arreglando" un test que estorbaba. No es maldad: es la naturaleza de un sistema optimizado para cumplir tu objetivo con lo que ve. La diferencia entre el agente que usas y el agente que te usa está en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qué puede tocar, qué debe pedirte, qué está prohibido y cómo te demuestra que cumplió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capas de la jau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9-oa02"/>
              </a:rPr>
              <a:t><![CDATA[Supervisar al agente: límites, permisos y verif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canc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archivos y áreas puede tocar en esta tarea; lo demás, intocabl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38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 archivos, no 15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581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8575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robacione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2289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operaciones requieren tu visto bueno: instalar, borrar, desplegar, gastos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147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icción deliberad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capas de la jau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9-oa02"/>
              </a:rPr>
              <a:t><![CDATA[Supervisar al agente: límites, permisos y verif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hibicion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nunca hace aunque parezca necesario: secretos, producción, borrar test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s rojas fija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956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4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1718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videnci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5433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terminar muestra diffs, comandos ejecutados y pruebas: tú verificas, no confías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4229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, no creas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reglamento, línea por líne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9-oa02"/>
              </a:rPr>
              <a:t><![CDATA[Supervisar al agente: límites, permisos y verif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a que la prohibición de tocar pruebas es la más violada en la práctica: al agente "le conviene" que el test pase, y el camino más corto a veces es mover la met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9-oa02"/>
              </a:rPr>
              <a:t><![CDATA[Supervisar al agente: límites, permisos y verif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362200"/>
        </p:xfrm>
        <a:graphic>
          <a:graphicData uri="http://schemas.openxmlformats.org/drawingml/2006/table">
            <a:tbl>
              <a:tblPr firstRow="1" bandRow="1"/>
              <a:tblGrid>
                <a:gridCol w="1914525"/>
                <a:gridCol w="3733800"/>
                <a:gridCol w="24669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p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 le dice al age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or qué está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canc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esta tarea toca solo src/forms y tests; si necesitas otro archivo, detente y dime por qué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agente no sabe qué es "suficiente"; el alcance le da fronte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probaci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antes de instalar paquetes, borrar archivos o ejecutar algo contra producción, párate y pregúntame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ay acciones con efectos que sobreviven a la ses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9-oa02"/>
              </a:rPr>
              <a:t><![CDATA[Supervisar al agente: límites, permisos y verif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895600"/>
        </p:xfrm>
        <a:graphic>
          <a:graphicData uri="http://schemas.openxmlformats.org/drawingml/2006/table">
            <a:tbl>
              <a:tblPr firstRow="1" bandRow="1"/>
              <a:tblGrid>
                <a:gridCol w="1914525"/>
                <a:gridCol w="3733800"/>
                <a:gridCol w="24669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p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 le dice al agent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or qué está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hibici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nunca leas .env ni muestres claves; nunca modifiques una prueba para que pase; nunca hagas commit de lo que no pedí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s líneas rojas no se negocian a mitad de tare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vid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al terminar: lista de archivos tocados con diff, comandos ejecutados, pruebas corridas con resultado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reporte es el contrato: sin evidencia, el trabajo no está hech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bloque que va en tu documento maestr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9-oa02"/>
              </a:rPr>
              <a:t><![CDATA[Supervisar al agente: límites, permisos y verif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17621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## Reglamento para agentes (aplica a toda tarea)\n\nALCANCE: cad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 tarea declara los archivos que puede tocar. Si necesitas uno f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uera,\ndetente y pide autorizacion con motivo.\n\nAPROBACION REQ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UERIDA (nunca ejecutes sin preguntar):\n- instalar o actualizar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dependencias\n- borrar o mover archivos, cambiar la estructura d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 carpetas\n- cualquier comando contra produccion o con dinero\n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bloque que va en tu documento maestr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9-oa02"/>
              </a:rPr>
              <a:t><![CDATA[Supervisar al agente: límites, permisos y verif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6212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295400"/>
            <a:ext cx="78867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- git commit / push\n\nPROHIBIDO SIEMPRE:\n- leer, imprimir o c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piar .env, claves o tokens\n- modificar una prueba para que pas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(si la prueba estorba, reporta el conflicto, no la edites)\n- "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limpiar" codigo que no te pedi (no reformatees, no renombres)\n\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nAL TERMINAR, REPORTA:\n1. archivos tocados + diff resumido  2.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comandos ejecutados con su salida\n3. pruebas corridas y resulta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933700"/>
            <a:ext cx="8115300" cy="75247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009900"/>
            <a:ext cx="7886700" cy="600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do real  4. lo que NO hice y por que\n\nYo reviso el reporte ant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s de dar la tarea por cerrad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743325"/>
            <a:ext cx="8115300" cy="8382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última sección —"lo que NO hice"— es la jugada maestra: obliga al agente a declarar los puntos donde se tentó y no los cruzó: ahí es donde se esconden los atajo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reforz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9-oa02"/>
              </a:rPr>
              <a:t><![CDATA[Supervisar al agente: límites, permisos y verif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02-r01-oa04"/>
              </a:rPr>
              <a:t><![CDATA[Cómo evitar que una IA destruya tu códig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hábitos de protección (respaldo, diff pequeño, revisión) que este reglamento hereda para el mundo de los agent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9-oa02"/>
              </a:rPr>
              <a:t><![CDATA[Supervisar al agente: límites, permisos y verif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agente reporta: «terminé; pasé las 12 pruebas». ¿Qué es lo mínimo que debes verificar antes de cerrar la tare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ada: el agente corrió las pruebas y dijo verd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el reporte incluya los archivos tocados y que entre ellos no esté el archivo de la prueba que fallaba aye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edirle que corra de nuevo las pruebas frente a ti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Hacer commit inmediato antes de que se le olvid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9-oa02"/>
              </a:rPr>
              <a:t><![CDATA[Supervisar al agente: límites, permisos y verif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 aprobación para instalar dependencias le quita velocidad al agente, así que es mejor desactivarl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9-oa02"/>
              </a:rPr>
              <a:t><![CDATA[Supervisar al agente: límites, permisos y verif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la supervisión de confianz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lumno configura a su agente. Señala la decisión que garantiza el incidente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uso el reglamento en un archivo del repo que el agente lee en cada ses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e dio "acceso completo a todo el proyecto" para que sea más eficient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e exige reporte final con diffs y comandos ejecutado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40290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rohibió tocar .env y los archivos de pruebas sin excepció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9-oa02"/>
              </a:rPr>
              <a:t><![CDATA[Supervisar al agente: límites, permisos y verificació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la supervisión de confianz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hoy el bloque de reglamento en tu documento maestro (o créalo si aún no existe) con tus cuatro capas adaptadas a tu proyecto. En tu próxima tarea de agente, verifica el cierre contra el punto 4 de la evidencia: ¿te reportó también lo que NO hiz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upervisar no es vigilar con ansiedad: es diseñar la jaula una vez y caminar tranquil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2026-10-25T01:27:03Z</dcterms:created>
  <dcterms:modified xsi:type="dcterms:W3CDTF">2026-10-25T01:27:03Z</dcterms:modified>
  <dc:title>Supervisar al agente: límites, permisos y verificación</dc:title>
  <dc:description>Presentación editable del OA «Supervisar al agente: límites, permisos y verificación». Enlace: https://tecnologia.lumbre.lat/object/fsi-m19-oa02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