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9-oa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9-oa04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19-oa04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iclo de seis movimientos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iclo de seis movimientos» (3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ómo se ve una tarea bien acotada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9-oa04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robar la función a mano sobre su rama, siguiendo el "cómo probarlo" de la entreg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uite te dice que nada viejo se rompió; tus clics dicen si lo nuevo funci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prueba manual es el movimiento 4 del ciclo y es tuya: una suite verde con código nuevo puede significar que las pruebas no cubren el caso nuevo. Probar en main post-merge es descubrir el bug ya integrado —el orden existe para que el descubrimiento sea bar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9-oa04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irma del merge es la firma de quien responde por el camb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merge y su commit son TU decisión editorial: el mensaje explica el qué y el porqué desde tu dirección, y el autor humano del flujo eres tú. Además deja constancia de que hubo un humano aprobando en el historial (M13-OA02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9-oa04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Da tareas grandes de una sola vez y hace merge cuando el agente dice «terminé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ontra las dos reglas de oro del ciclo: tarea sin acotar (el criterio de listo lo pone el agente) y merge sin tu revisión ni tu prueba (confiar en el «terminé» es delegar justamente el momento indelegable). Las otras tres prácticas son el estándar corre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iclo no es burocracia: cada movimiento tapa un error humano… el tuy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9-oa04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la siguiente tarea de tu proyecto y escríbela con los cinco ingredientes del ejemplo (rama, alcance, criterio de listo, entrega, prohibición de main). Ejecuta el ciclo completo con agente o simulándolo en papel, y anota en qué movimiento te tentaste por saltárte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9-oa0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455" r:id="rId1"/>
    <p:sldLayoutId id="2481917456" r:id="rId2"/>
    <p:sldLayoutId id="2481917457" r:id="rId3"/>
    <p:sldLayoutId id="248191745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d09a6bc9882ce837fc3f215cb13189db311208c855635651.jpg"/>
  <Relationship Id="rId3" Type="http://schemas.openxmlformats.org/officeDocument/2006/relationships/hyperlink" Target="https://tecnologia.lumbre.lat/object/fsi-m19-oa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4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4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4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4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4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4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4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4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4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4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4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4" TargetMode="External"/>
  <Relationship Id="rId3" Type="http://schemas.openxmlformats.org/officeDocument/2006/relationships/hyperlink" Target="/object/iav-c02-r01-oa05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4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4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4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4" TargetMode="External"/>
  <Relationship Id="rId3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luj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gente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rea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rg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r un ciclo real con agente: instrucción acotada, revisión de diffs, prueba y cierre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9-oa04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4"/>
              </a:rPr>
              <a:t><![CDATA[Flujo de trabajo con un agente: tarea, revisión, merg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r un ciclo real con agente: instrucción acotada, revisión de diffs, prueba y cierr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4"/>
              </a:rPr>
              <a:t><![CDATA[Flujo de trabajo con un agente: tarea, revisión, merg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flujo agente-no-es-chat se parece más a delegar en un pasante brillante que a chatear con un oráculo: le das una tarea con fronteras, trabaja en su propia rama, te presenta diffs, tú pruebas su entrega y solo entonces su trabajo se mergea a la línea principal. Este OA es el ciclo completo reproducido en un caso real —tarea, ramas, revisión, prueba, merge, cierre— con los tres errores de flujo que más caros le salen a los builders principiant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4"/>
              </a:rPr>
              <a:t><![CDATA[Flujo de trabajo con un agente: tarea, revisión, merg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gente · flujo · ramas · diff · merg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egar no es soltar: es seguir un cicl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4"/>
              </a:rPr>
              <a:t><![CDATA[Flujo de trabajo con un agente: tarea, revisión, merg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gente que trabaja bien sobre tu proyecto lo hac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M13): tu línea principal sigue intacta mientras él intenta. El ciclo profesional tiene seis movimientos y uno central —tu revisión— que no se puede delegar en la IA. El flow no es «le digo y ya está»: es encargar, mirar, probar, decidir y cerra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iclo de seis movimiento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4"/>
              </a:rPr>
              <a:t><![CDATA[Flujo de trabajo con un agente: tarea, revisión, merg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Tare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rucción acotada: objetivo, archivos permitidos, criterio de listo, reglamento (M19-OA02)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tada o no es tare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95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71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Ram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43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gente trabaja en rama propia; tu main sigue virgen mientras intenta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229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 errores son suyo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iclo de seis movimiento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4"/>
              </a:rPr>
              <a:t><![CDATA[Flujo de trabajo con un agente: tarea, revisión, merg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Diff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 presenta sus cambios; tú lees qué tocó, no solo qué dic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s el cambio re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81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4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8575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Prueb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289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s la suite y la función a mano sobre SU rama: su verde no es tu verde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147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prueba, no la suy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iclo de seis movimiento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4"/>
              </a:rPr>
              <a:t><![CDATA[Flujo de trabajo con un agente: tarea, revisión, merg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Merg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do: su rama se integra a main; rechazado: feedback y vuelta al 1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 o rebota: decides tú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95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6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71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Cierr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43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ma borrada, commit en main con mensaje que explica el qué y el porqué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229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sa queda recogid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ve una tarea bien acota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4"/>
              </a:rPr>
              <a:t><![CDATA[Flujo de trabajo con un agente: tarea, revisión, merg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76225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609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TAREA: agregar filtro por estado (activo/inactivo) a la lista 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contactos.\n\nRAMA: feature/filtro-contactos (trabaja ahi, no t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ques main).\nALCANCE: solo src/pages/contacts.* y tests/contact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.*. Si necesitas otro archivo,\ndetente y pregunta.\nCRITERIO D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 LISTO:\n- el filtro cambia la lista sin recargar la pagina\n-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prueba nueva: con 3 contactos mixtos, el filtro devuelve solo l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 del estado elegido\n- suite completa verde\nENTREGA: diff de 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rchivos tocados + comando de prueba con su salida + como probar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 a mano.\nNO hagas commit a main; tu trabajo vive en la rama h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ta mi revis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ve una tarea bien acota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4"/>
              </a:rPr>
              <a:t><![CDATA[Flujo de trabajo con un agente: tarea, revisión, merg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838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 que el criterio de listo describe la PRUEBA (3 contactos mixtos, estado elegido): cuando el "cómo sé que terminó" está en la orden, el agente no decide solo cuándo dar por terminada la tare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errores de flujo que cuestan ca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4"/>
              </a:rPr>
              <a:t><![CDATA[Flujo de trabajo con un agente: tarea, revisión, merg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atrón de los tres: delegar el momento que NO era delegable —leer, probar, decidir la frontera—. El ciclo existe precisamente para que esos tres momentos sean tuyo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4"/>
              </a:rPr>
              <a:t><![CDATA[Flujo de trabajo con un agente: tarea, revisión, merg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1952625"/>
                <a:gridCol w="1647825"/>
                <a:gridCol w="45148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rr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pare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isar solo el reporte del ag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me dijo qué hizo, ya está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er la propaganda y no el diff: lo que tocó de más solo sale en la evid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rge sin prueba man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la suite está verde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suite no cubre lo nuevo si lo nuevo salió distinto; 3 minutos de clic valen un incid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bajar directo en mai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es un cambio chiquit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rama no hay rebote limpio: si falla, desordenas la línea principal con el desastre den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refor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4"/>
              </a:rPr>
              <a:t><![CDATA[Flujo de trabajo con un agente: tarea, revisión, merg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2-r01-oa05"/>
              </a:rPr>
              <a:t><![CDATA[Proyecto: tu documento maestro para dirigir un ag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ocumento donde viven el reglamento y el criterio de listo: sin él, cada tarea empieza de cer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4"/>
              </a:rPr>
              <a:t><![CDATA[Flujo de trabajo con un agente: tarea, revisión, merg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gente entrega la tarea: diff revisado, suite verde en su rama. ¿Qué falta para poder hacer merge a mai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ada: diff + suite verde es el criterio de listo comple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robar la función a mano sobre su rama, siguiendo el "cómo probarlo" de la entreg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edirle que corra la suite otra vez para confirma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Hacer merge y probar después en main, que es más rápid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4"/>
              </a:rPr>
              <a:t><![CDATA[Flujo de trabajo con un agente: tarea, revisión, merg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mmit final en main debe ser del agente, porque fue él quien hizo el trabaj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4"/>
              </a:rPr>
              <a:t><![CDATA[Flujo de trabajo con un agente: tarea, revisión, merg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flujo ro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describe su rutina con el agente. Señala la práctica que romperá el proyect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ada tarea nueva abre una rama con nombre de la fun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ide el diff antes de decidir el merge, aunque confíe en el repor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a tareas grandes de una sola vez y hace merge cuando el agente dice «terminé»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Borra la rama y anota el criterio de listo cumplido al cerr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4"/>
              </a:rPr>
              <a:t><![CDATA[Flujo de trabajo con un agente: tarea, revisión, merg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flujo ro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la siguiente tarea de tu proyecto y escríbela con los cinco ingredientes del ejemplo (rama, alcance, criterio de listo, entrega, prohibición de main). Ejecuta el ciclo completo con agente o simulándolo en papel, y anota en qué movimiento te tentaste por saltárte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Dirigir un agente es gerencia en pequeño: el ciclo que no haces hoy es el bug que mergueas mañan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2026-10-25T04:06:22Z</dcterms:created>
  <dcterms:modified xsi:type="dcterms:W3CDTF">2026-10-25T04:06:22Z</dcterms:modified>
  <dc:title>Flujo de trabajo con un agente: tarea, revisión, merge</dc:title>
  <dc:description>Presentación editable del OA «Flujo de trabajo con un agente: tarea, revisión, merge». Enlace: https://tecnologia.lumbre.lat/object/fsi-m19-oa04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