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20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20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20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fsi-m20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20-oa01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cuatro etapas del RAG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20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20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mpt para construir tu primer RAG» (2 de 3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mpt para construir tu primer RAG» (3 de 3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Aumentar (y su instrucción): no se forzó "usa solo el material y niegate si no está"; la IA rellenó con cultura gener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RAG sin candado es un chatbot que miente educadam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búsqueda hizo su trabajo (no encontró) y la respuesta se inventó en la generación porque nadie le puso candado: la instrucción de usar solo el material y negarse bajo umbral es la que impide exactamente este comportamiento. Recuperar más basura no sirve de nada con la puerta abier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20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virtud del RAG no es saber todo: es saber de dónde sab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olo puede responder lo que SUS documentos contienen: si el dato no está (o no se recuperó por vocabulario distinto), debe negarse. La honestidad del umbral —«no tengo información sobre eso»— es parte del diseño, no una falla del siste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20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Responde preguntas que nada tienen que ver con tus documentos… y con mucha segur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i el bot responde todo con confianza —incluso lo que no está en tus documentos— entonces no está buscando en ellos: está respondiendo desde su cultura general con tus documentos de adorno. El candado (negarse bajo umbral) es la prueba de que la búsqueda exis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que responde todo, no consultó 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20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úne cinco documentos reales de tu proyecto (o inventa los de una tienda ficticia) y corre el experimento mental de las 10 preguntas: ¿cuáles respondería tu material, cuáles solo en parte, cuáles no existen? Ese papel es el borrador de tu suite de pruebas RAG antes del primer promp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20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899" r:id="rId1"/>
    <p:sldLayoutId id="2481907900" r:id="rId2"/>
    <p:sldLayoutId id="2481907901" r:id="rId3"/>
    <p:sldLayoutId id="248190790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f65a2299b57fef31cf6cf25f4658ba137de8d2401a81f3a1.jpg"/>
  <Relationship Id="rId3" Type="http://schemas.openxmlformats.org/officeDocument/2006/relationships/hyperlink" Target="https://tecnologia.lumbre.lat/object/fsi-m20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1" TargetMode="External"/>
  <Relationship Id="rId3" Type="http://schemas.openxmlformats.org/officeDocument/2006/relationships/hyperlink" Target="https://tecnologia.lumbre.lat/object/fsi-m20-oa01" TargetMode="External"/>
  <Relationship Id="rId4" Type="http://schemas.openxmlformats.org/officeDocument/2006/relationships/hyperlink" Target="https://tecnologia.lumbre.lat/object/fsi-m20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1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1" TargetMode="External"/>
  <Relationship Id="rId3" Type="http://schemas.openxmlformats.org/officeDocument/2006/relationships/hyperlink" Target="/object/iav-c13-r01-oa01" TargetMode="External"/>
  <Relationship Id="rId4" Type="http://schemas.openxmlformats.org/officeDocument/2006/relationships/hyperlink" Target="/object/iav-c13-r01-oa03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1" TargetMode="External"/>
  <Relationship Id="rId3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495800"/>
          <a:chOff x="514350" y="990600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atbot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mor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atos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AG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órmul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ir el flujo documentos → índice → búsqueda → respuesta con fuente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20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1"/>
              </a:rPr>
              <a:t><![CDATA[Un chatbot con memoria de tus datos: RAG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ir el flujo documentos → índice → búsqueda → respuesta con fuent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1"/>
              </a:rPr>
              <a:t><![CDATA[Un chatbot con memoria de tus datos: RAG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que usa tu app no conoce tus datos: sabe del mundo general, no de tu reglamento interno ni del historial de tus clientes. La técnica que cierra ese hueco se llama RAG —generación aumentada por recuperación— y su idea cabe en una frase: antes de dejar que la IA responda, búscale en tus documentos el pedazo relevante y pónselo enfrente. Este OA te da el flujo completo de cuatro etapas, las fallas típicas de cada etapa y el prompt para construir tu propio chatbot con memor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1"/>
              </a:rPr>
              <a:t><![CDATA[Un chatbot con memoria de tus datos: RAG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ag · chatbot · ia · busqueda · documento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IA de tu app es un extraterrestre con modal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1"/>
              </a:rPr>
              <a:t><![CDATA[Un chatbot con memoria de tus datos: RAG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pp ya es tuya; ahora mételle IA dentro: asistente, clasificación, RAG con fuentes citadas. Y antes del primer prompt de código, la hoja de cos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IA de tu app es un extraterrestre con modal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1"/>
              </a:rPr>
              <a:t><![CDATA[Un chatbot con memoria de tus datos: RAG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odelo de lenguaje sabe muchísimo del mundo y absolutamente nada de tu empresa: no leyó tu reglamento, no conoce tus políticas de devolución, no sabe qué acordaste con el cliente Pérez. Si le preguntas directo, improvisará con lo más parecido que tiene: generalidades convincentes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G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Retrieval-Augmented Generation) es la solución de sentido común: no le pidas la respuesta; primero busca en TUS documentos el fragmento relevante, entrégaselo, y entonces que responda con tu material enfrent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etapas del RAG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1"/>
              </a:rPr>
              <a:t><![CDATA[Un chatbot con memoria de tus datos: RAG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Index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 documentos se cortan en pedazos y se guarda un índice de búsqueda de qué dice cada pedaz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ocear e index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95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71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Busca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43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 la pregunta del usuario: se buscan los pedazos más relevantes del índice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229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r en lo tuyo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etapas del RAG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1"/>
              </a:rPr>
              <a:t><![CDATA[Un chatbot con memoria de tus datos: RAG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Aument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mpt se arma con los pedazos encontrados + la pregunta + la instrucción de usar solo es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r el material enfren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95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4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71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Responde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433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genera la respuesta citando de dónde salió cada afirmación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147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con fuent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se rompe un RAG mal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1"/>
              </a:rPr>
              <a:t><![CDATA[Un chatbot con memoria de tus datos: RAG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agia de exigir fuentes al final: cada respuesta se vuelve verificable en segundos. Un chatbot que cita es un chatbot que puedes auditar; uno que no cita es un generador de rumores con tu log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1"/>
              </a:rPr>
              <a:t><![CDATA[Un chatbot con memoria de tus datos: RAG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3895725"/>
                <a:gridCol w="28289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tap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lla típ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 nota en…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dex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ocear mal: un pedazo corta una cláusula a la mitad, o PDFs con texto basura entran cru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uestas que mezclan dos secciones sin rel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usc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pregunta usa otras palabras que el documento; el pedazo correcto nunca se recupe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según la información disponible…» seguido de una genera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ument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se instruye «usa solo este material» → la IA rellena huecos con su cultura gene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s correctos mezclados con políticas inventa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1"/>
              </a:rPr>
              <a:t><![CDATA[Un chatbot con memoria de tus datos: RAG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400175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3895725"/>
                <a:gridCol w="28289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tap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lla típ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 nota en…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ond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exige fuentes → imposible auditar qué venía del documento y qué 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liente pregunta «¿dónde lo dice?» y no hay respues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mpt para construir tu primer RAG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1"/>
              </a:rPr>
              <a:t><![CDATA[Un chatbot con memoria de tus datos: RAG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2574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Quiero un chatbot de soporte para mi app que responda SOLO con m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s documentos\n(docs/: reglamento, preguntas frecuentes, politic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s).\n\nImplementa RAG en las 4 etapas y explicame cada decisio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:\n1. INDEXACION: como troceas los documentos (tamano y solapami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nto) y porque; como\n   normalizas los PDFs. Los archivos sin t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xto util van a un reporte, no al indice.\n2. BUSQUEDA: para cad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 pregunta, recupera los 4 pedazos mas relevantes y muestra\n  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tambien el score de relevancia. Si el mejor score esta bajo umbr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mpt para construir tu primer RAG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1"/>
              </a:rPr>
              <a:t><![CDATA[Un chatbot con memoria de tus datos: RAG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574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295400"/>
            <a:ext cx="78867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l, responde\n   "no tengo informacion sobre eso" en lugar de im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provisar.\n3. AUMENTAR: plantilla final del prompt: pedazos + p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gunta + instruccion explicita\n   "usa SOLO el material; si no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sta ahi, di que no esta; no agregues conocimiento propio".\n4.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RESPUESTA: toda afirmacion debe citar el documento y seccion de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rigen.\n\nEntregame ademas 10 preguntas de prueba: 4 con resp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ta en los docs, 3 con respuesta\nparcial, 3 que NO estan en l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docs (ahi el chatbot debe negarse). Corre las 10 y\nmuestrame l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3438525"/>
            <a:ext cx="8115300" cy="5048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514725"/>
            <a:ext cx="78867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s respuestas con sus cita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mpt para construir tu primer RAG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1"/>
              </a:rPr>
              <a:t><![CDATA[Un chatbot con memoria de tus datos: RAG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838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ección de prueba es la clave del cierre: las 3 preguntas sin respuesta son la calificación real del sistema. Un RAG que responde todo está mintiendo todo lo que no sab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refor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1"/>
              </a:rPr>
              <a:t><![CDATA[Un chatbot con memoria de tus datos: RAG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13-r01-oa01"/>
              </a:rPr>
              <a:t><![CDATA[Por qué una IA alucina y cómo RAG lo redu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aíz del problema que RAG ataca: por qué el modelo inventa cuando no tiene el da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19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13-r01-oa03"/>
              </a:rPr>
              <a:t><![CDATA[El pipeline RAG: del documento a la respuesta con fu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ismo flujo de 4 etapas en versión negocio, con diagnóstico por etap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1"/>
              </a:rPr>
              <a:t><![CDATA[Un chatbot con memoria de tus datos: RAG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pregunta por la garantía de un producto que NO está en tus documentos. El chatbot responde con una política de garantía convincente y sin citas. ¿En qué etapa está la falla raíz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Indexar: faltó trocear mejor los documen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sponder: el modelo de lenguaje es malo y hay que cambiarl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umentar (y su instrucción): no se forzó "usa solo el material y niegate si no está"; la IA rellenó con cultura general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Buscar: debió recuperarse más cantidad de pedazos por pregunt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1"/>
              </a:rPr>
              <a:t><![CDATA[Un chatbot con memoria de tus datos: RAG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hatbot RAG bien implementado puede responder cualquier pregunta porque busca en todos tus documen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1"/>
              </a:rPr>
              <a:t><![CDATA[Un chatbot con memoria de tus datos: RAG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RAG de peg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presume su chatbot con IA sobre sus documentos. Señala la señal de que en realidad no hizo RAG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os PDFs se normalizaron y los ilegibles quedaron en un reporte apar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ada respuesta incluye el documento y la sección de donde salió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sponde preguntas que nada tienen que ver con tus documentos… y con mucha segurida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1"/>
              </a:rPr>
              <a:t><![CDATA[Un chatbot con memoria de tus datos: RAG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Hay 3 preguntas de prueba sin respuesta en los docs y el bot se niega en las tr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1"/>
              </a:rPr>
              <a:t><![CDATA[Un chatbot con memoria de tus datos: RAG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RAG de peg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úne cinco documentos reales de tu proyecto (o inventa los de una tienda ficticia) y corre el experimento mental de las 10 preguntas: ¿cuáles respondería tu material, cuáles solo en parte, cuáles no existen? Ese papel es el borrador de tu suite de pruebas RAG antes del primer prompt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valor de un asistente no es su elocuencia: es que lo que dice esté en algún lado y puedas señalar dónd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2026-10-25T01:27:06Z</dcterms:created>
  <dcterms:modified xsi:type="dcterms:W3CDTF">2026-10-25T01:27:06Z</dcterms:modified>
  <dc:title>Un chatbot con memoria de tus datos: RAG sin fórmulas</dc:title>
  <dc:description>Presentación editable del OA «Un chatbot con memoria de tus datos: RAG sin fórmulas». Enlace: https://tecnologia.lumbre.lat/object/fsi-m20-oa01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