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20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trón que las tres comparten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ídela con criterio de calidad medib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xtraer sin "no encontrado" como valor legal ni validación de formato: la IA rellenó un campo inexistente con un número plau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campo mal llenado es peor que un campo vacío: parece ver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ampo existe en la interfaz pero no en el documento: sin la instrucción explícita de devolver "no encontrado" y sin validación (¿suma con el total?), la optimización de la IA es llenar, no ser honesta. Cambiar de modelo no arregla un diseño sin cand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utomático no significa sin revisor: significa revisor de un clic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trón es propuesta + control: la IA sugiere y un humano confirma con un clic (o una regla sólo para casos de confianza alta). El ruteo directo con errores envía trabajo al dueño equivocado y nadie lo ve; la confirmación barata mantiene el costo del error cerca de c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 asistente que conversa de todo, responde sin fuentes y además ejecuta acciones en la cuenta del cliente sin confi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cumula los tres antipatrones a la vez: alcance abierto (no evaluable), sin fuentes (no auditable) y acción directa sin control humano (error caro). Es el "omnipotente" que este OA desaconseja frente a tres funciones aburridas y med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espectacular rara vez es medible; lo medible suele ser aburr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20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de las tres funciones para tu proyecto (o para la app ficticia del curso): escríbela con el patrón completo —material, propuesta, control, acción— y define su métrica de calidad en una línea. Si tu métrica no se puede medir con datos que tu app ya guarda, reescribe la fu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20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5" r:id="rId1"/>
    <p:sldLayoutId id="2481907896" r:id="rId2"/>
    <p:sldLayoutId id="2481907897" r:id="rId3"/>
    <p:sldLayoutId id="248190789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1eaed993efee543826cff4cfb1024703a4e74beddb902b61.jpg"/>
  <Relationship Id="rId3" Type="http://schemas.openxmlformats.org/officeDocument/2006/relationships/hyperlink" Target="https://tecnologia.lumbre.lat/object/fsi-m20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hyperlink" Target="/object/iav-c10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20-oa02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sific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m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rae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a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uari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funciones de IA de alto valor y bajo riesgo dentro de una app existent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20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funciones de IA de alto valor y bajo riesgo dentro de una app existe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dentro de una app no necesita impresionar: necesita tres funciones aburridas y poderosas. Clasificar (este ticket es de facturación), resumir (estas 40 líneas de comentarios en tres puntos), extraer (de este PDF, toma fecha, monto y proveedor). Son tareas donde la IA brilla porque hay material de referencia, el error es visible y el usuario ahorra minutos reales. Este OA te da el patrón de diseño de cada una, sus puntos de falla y cómo pedirlas con criterio de calidad med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a en apps · clasificacion · resumen · extraccion · funcion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funciones rentables (y ninguna es magia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builder quiere "ponerle IA a la app", suele pedir un asistente conversacional omnipotente: caro, riesgoso, difícil de evaluar. Los productos que la gente ama hacen algo más modest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entr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llega larg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está enterrado en un documento. Las tres comparten un secreto de diseño: la IA no decide el destino final —propone, un humano o una regla dispone— y por eso el error cuesta poc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trón que las tres compart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teri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xto de entrada acotado: el ticket, el hilo, el PDF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 defini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ues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clasifica / resume / extrae campos hacia un borrador, no hacia la acción final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, no dispon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trón que las tres compart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o humano revisa: categorías cerradas, campos contra formato, resumen con origen a un clic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 bara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después el sistema actúa: asigna, guarda, archiv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fecto es posteri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, con sus puntos de fa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alla de la extracción es la más insidiosa: un campo vacío se nota; un campo mal llenado viaja por el sistema como si fuera verdad. Por eso "no encontrado" debe ser una respuesta permitida y hasta desea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085975"/>
                <a:gridCol w="2171700"/>
                <a:gridCol w="23336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n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tu app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ontrol que la sos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sif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adas de soporte → facturación / técnico / cu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egorías abiertas: la IA inventa etiquetas que nada rut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cerrada de categorías + "otro" con humano al f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m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lo de 40 comentarios → 3 puntos para el jef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me lo que está más largo, no lo que imp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decisiones y pendientes, no "un resumen"; origen enla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085975"/>
                <a:gridCol w="2171700"/>
                <a:gridCol w="23336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n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tu app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ontrol que la sos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ra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DF de factura → fecha, monto, proveedor, 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lena campos vacíos con valores plausibles (alucina el mont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idación de formato por campo + "no encontrado" como valor leg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ídela con criterio de calidad medib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uncion nueva en mi app de soporte: clasificar cada ticket ent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te en una de\nestas categorias CERRADAS: facturacion, tecnico,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uenta, otro.\n\nReglas de diseno:\n- la IA solo PROPONE la etiq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eta; el asignador humano confirma o corrige con un clic\n- si 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confianza es baja o nada encaja, va a "otro" (nunca inventes 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tegorias)\n- guarda la propuesta y la decision final juntas: l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ídela con criterio de calidad medib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orreccion es entrenamiento futuro\n\nCriterio de calidad que v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mos a medir cada semana:\n- % de tickets donde el humano NO c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igio la propuesta (eso es precision real)\n- si baja de 85 %, 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strame los 20 casos corregidos para ver el patron\n\nPrimero 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e un plan: donde encaja la funcion, que prompt usarias, como 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ve la\npantalla de confirmacion y como mediremos. No escribas c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33700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digo hasta que yo aprueb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8615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ínea "guarda propuesta y decisión juntas" convierte cada corrección humana en material de mejora continua: la métrica de precisión y el dataset de ajuste crecen solos, sin equipo de etiquet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0-r01-oa01"/>
              </a:rPr>
              <a:t><![CDATA[De chatbot genérico a asistente experto de ár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qué las funciones acotadas y especialistas ganan a los asistentes omnipoten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función de extraer datos de facturas PDF regresa "IVA: 1.600" en una factura que en realidad no discrimina IVA. ¿Qué control del patrón fall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sumir: alguien debió hacer resumen de la factura prim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traer sin "no encontrado" como valor legal ni validación de formato: la IA rellenó un campo inexistente con un número plaus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lasificar: la factura debía ir a otra categor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hay que cambiar el modelo de IA por uno más gran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sificación con IA debe enviar el ticket directamente al área responsable para que sea realmente automá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función infl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ropuestas de "IA para la app". Señala la que contradice el patrón de bajo riesg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lasificar tickets en 4 categorías cerradas con confirmación de un clic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umir hilos largos pidiendo decisiones y pendientes, con enlace al ori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asistente que conversa de todo, responde sin fuentes y además ejecuta acciones en la cuenta del cliente sin confirm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xtraer campos de PDFs permitiendo "no encontrado" y validando formato por camp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20-oa02"/>
              </a:rPr>
              <a:t><![CDATA[Clasificar, resumir y extraer: tres funciones que aman los usuar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función infl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de las tres funciones para tu proyecto (o para la app ficticia del curso): escríbela con el patrón completo —material, propuesta, control, acción— y define su métrica de calidad en una línea. Si tu métrica no se puede medir con datos que tu app ya guarda, reescribe la fu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ejor IA para tu app es la que puedes evaluar esta semana sin fe ni comité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2026-10-25T01:27:02Z</dcterms:created>
  <dcterms:modified xsi:type="dcterms:W3CDTF">2026-10-25T01:27:02Z</dcterms:modified>
  <dc:title>Clasificar, resumir y extraer: tres funciones que aman los usuarios</dc:title>
  <dc:description>Presentación editable del OA «Clasificar, resumir y extraer: tres funciones que aman los usuarios». Enlace: https://tecnologia.lumbre.lat/object/fsi-m20-oa02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