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20-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20-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tecnologia.lumbre.lat/object/fsi-m20-oa0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de cálculo mental»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20-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20-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mpt del presupuesto antes del códig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navegador llama a tu backend; tu backend llama a la IA con la clave en variable de entorno y límite de tokens de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lave que ve el navegador es la clave que ya es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mino corto de toda llamada a IA es cliente → TU servidor → proveedor: la clave nunca viaja al navegador (ofuscada o no: cualquiera la extrae) y el límite de salida se impone desde tu servidor. Las otras tres exponen la llave o trasladan tu responsabilidad al usu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20-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mpt inflado cuesta en cada llamada; la respuesta solo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okens de ENTRADA suelen ser la mayor parte de la factura en funciones RAG: el material pegado (documentos, hilos completos) viaja en cada llamada. Por eso las variantes de ahorro son recortar y cachear la entrada, no solo acortar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20-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mar los items del carrito y aplicar el impuesto al momento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suma y un impuesto son reglas exactas: una fórmula cuesta cero por uso, responde en milisegundos y nunca alucina. Meter IA ahí añade costo, latencia y riesgo sobre algo que ya era determinista. Las otras tres son terreno clásico de la propuesta con control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nde hay fórmula exacta, la IA es peaje sin autop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20-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función con IA que estés considerando (o la del OA anterior) y hazle la hoja de costos del prompt: números por llamada, por mes, con las tres variantes de ahorro y los cuatro candados marcados uno a uno. Termina con la decisión honesta en una línea: sigue, se recorta, o aquí no va 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20-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22" r:id="rId1"/>
    <p:sldLayoutId id="2481907923" r:id="rId2"/>
    <p:sldLayoutId id="2481907924" r:id="rId3"/>
    <p:sldLayoutId id="24819079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53f3531deabfb300b05e73d75f0698da49c6e9fbcbd61dc1.jpg"/>
  <Relationship Id="rId3" Type="http://schemas.openxmlformats.org/officeDocument/2006/relationships/hyperlink" Target="https://tecnologia.lumbre.lat/object/fsi-m20-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hyperlink" Target="/object/iav-c11-r01-oa04" TargetMode="External"/>
  <Relationship Id="rId4" Type="http://schemas.openxmlformats.org/officeDocument/2006/relationships/hyperlink" Target="/object/iav-c11-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20-oa03" TargetMode="External"/>
  <Relationship Id="rId3" Type="http://schemas.openxmlformats.org/officeDocument/2006/relationships/notesSlide" Target="../notesSlides/notesSlide1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ken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t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c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imar costo por uso, controlar secretos y decidir cuándo NO poner IA.]]></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m20-oa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imar costo por uso, controlar secretos y decidir cuándo NO poner 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lamada a la IA cuesta: centavos por aquí, facturas enormes por allá si algo se descontrola. La moneda es el token —fragmentos de texto que entran y salen— y detrás vienen la latencia (segundos que el usuario espera) y la superficie de riesgo (tu clave, tus datos, la respuesta que se va de la app). Este OA te da la hoja de cálculo mental para estimar el costo de una función antes de construirla, los cuatro candados técnicos innegociables y cuándo responder «aquí no va I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stos · tokens · latencia · limites · ia en ap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hola» cuesta: la economía de los token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A no cobra por pregunta: cobra por ]]></a:t>
            </a:r>
            <a:r>
              <a:rPr lang="en-US" b="1" strike="noStrike" sz="2100" spc="0" u="none" cap="none">
                <a:solidFill>
                  <a:srgbClr val="1B2438">
                    <a:alpha val="100000"/>
                  </a:srgbClr>
                </a:solidFill>
                <a:latin typeface="Calibri"/>
              </a:rPr>
              <a:t><![CDATA[tokens]]></a:t>
            </a:r>
            <a:r>
              <a:rPr lang="en-US" strike="noStrike" sz="2100" spc="0" u="none" cap="none">
                <a:solidFill>
                  <a:srgbClr val="1B2438">
                    <a:alpha val="100000"/>
                  </a:srgbClr>
                </a:solidFill>
                <a:latin typeface="Calibri"/>
              </a:rPr>
              <a:t><![CDATA[ —pedazos de texto, aproximadamente tres cuartos de palabra— que entran (tu prompt, los documentos pegados) y salen (la respuesta). Una petición RAG con cinco fragmentos pegados puede costar cien veces más en entrada que un chat simple; una función que el usuario pulsa sin saber que hay una llamada detrás puede multiplicar tu factura sin multiplicar tu valor. El builder que no sabe estimar no dirige: rez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cálculo ment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sto por llamada]]></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kens de entrada + salida × precio. El material pegado del prompt es el sospechoso habitual.]]></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ar y salir cuesta]]></a:t>
            </a:r>
          </a:p>
        </p:txBody>
      </p:sp>
      <p:sp>
        <p:nvSpPr>
          <p:cNvPr id="11"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2" name=""/>
          <p:cNvSpPr txBox="1"/>
          <p:nvPr/>
        </p:nvSpPr>
        <p:spPr>
          <a:xfrm>
            <a:off x="514350" y="3171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Frecuencia]]></a:t>
            </a:r>
          </a:p>
        </p:txBody>
      </p:sp>
      <p:sp>
        <p:nvSpPr>
          <p:cNvPr id="13"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lamadas por usuario al día/mes: una función con botón es barata; una que corre sola en cada evento, no.]]></a:t>
            </a:r>
          </a:p>
        </p:txBody>
      </p:sp>
      <p:sp>
        <p:nvSpPr>
          <p:cNvPr id="14" name=""/>
          <p:cNvSpPr txBox="1"/>
          <p:nvPr/>
        </p:nvSpPr>
        <p:spPr>
          <a:xfrm>
            <a:off x="628650" y="4229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ultiplicadora ocu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cálculo ment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3]]></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atencia]]></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10 segundos por respuesta: ¿encaja en el flujo o el usuario se va? Streaming ayuda, no borra.]]></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os que se sienten]]></a:t>
            </a:r>
          </a:p>
        </p:txBody>
      </p:sp>
      <p:sp>
        <p:nvSpPr>
          <p:cNvPr id="11"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4]]></a:t>
            </a:r>
          </a:p>
        </p:txBody>
      </p:sp>
      <p:sp>
        <p:nvSpPr>
          <p:cNvPr id="12" name=""/>
          <p:cNvSpPr txBox="1"/>
          <p:nvPr/>
        </p:nvSpPr>
        <p:spPr>
          <a:xfrm>
            <a:off x="514350" y="3171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Riesgo]]></a:t>
            </a:r>
          </a:p>
        </p:txBody>
      </p:sp>
      <p:sp>
        <p:nvSpPr>
          <p:cNvPr id="13"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lave expuesta, datos sensibles que viajan, respuesta que sale de la app sin filtro.]]></a:t>
            </a:r>
          </a:p>
        </p:txBody>
      </p:sp>
      <p:sp>
        <p:nvSpPr>
          <p:cNvPr id="14" name=""/>
          <p:cNvSpPr txBox="1"/>
          <p:nvPr/>
        </p:nvSpPr>
        <p:spPr>
          <a:xfrm>
            <a:off x="628650" y="4229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actura no es el único cos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candados técnicos (innegocia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es el de siempre en este curso: la técnica la monta la IA en dos prompts; lo que es tuyo es EXIGIRLOS. Ningún candado de esta tabla es opcional «por aho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35052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d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n é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ave vive del lado del servi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pp llama a TU backend; el backend llama a la IA con la clave guardada en variable de en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a ve tu clave en el navegador y la gasta (o quema) a tu 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de tokens de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duro en la petición: la respuesta no puede pasar de N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odelo enganchado en un bucle puede escribir hasta que tu tarjeta diga ba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657350"/>
                <a:gridCol w="35052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d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n é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ché de respuestas repe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sma pregunta frecuente se responde del caché, no de la 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s por lo que ya contestaste diez veces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con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ho mensual de gasto con aviso temprano al 50 y 8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actura del mes que viene es tu primera noticia del des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l presupuesto antes del códi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17621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ntes de construir la funcion de resumen de tickets con IA, haz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 la hoja de costos:\n\n1. ESTIMACION: tokens aproximados de ent]]></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ada y salida por llamada con mi diseno actual\n   (pego el hil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completo). Precio por llamada y por 1.000 usuarios al mes.\n2.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PTIMIZACION: proponme 3 variantes mas baratas (recortar hilo, 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sumen parcial,\n   cachear por plantilla) con su costo y su p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l presupuesto antes del códi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sp>
        <p:nvSpPr>
          <p:cNvPr id="7" name="" descr=""/>
          <p:cNvSpPr/>
          <p:nvPr/>
        </p:nvSpPr>
        <p:spPr>
          <a:xfrm>
            <a:off x="514350" y="1219200"/>
            <a:ext cx="8115300" cy="17621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ida de calidad.\n3. CANDADOS: confirma en el diseno los 4 inneg]]></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ciables: clave solo en servidor con\n   variable de entorno, l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mite de tokens de salida, caché de repetidas, y techo\n   mensu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l con alarma al 50 y 80 %.\n4. LATENCIA: tiempo esperado de res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uesta; si pasa de 3 segundos, propón como\n   mostrar avance al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usuario (streaming o indicador).\n\nDame numeros, no adjetivos. ]]></a:t>
            </a:r>
          </a:p>
        </p:txBody>
      </p:sp>
      <p:sp>
        <p:nvSpPr>
          <p:cNvPr id="9" name="" descr=""/>
          <p:cNvSpPr/>
          <p:nvPr/>
        </p:nvSpPr>
        <p:spPr>
          <a:xfrm>
            <a:off x="514350" y="2933700"/>
            <a:ext cx="8115300" cy="7524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10" name=""/>
          <p:cNvSpPr txBox="1"/>
          <p:nvPr/>
        </p:nvSpPr>
        <p:spPr>
          <a:xfrm>
            <a:off x="628650" y="3009900"/>
            <a:ext cx="7886700" cy="600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i la cuenta sale cara para el valor que entrega,\ndilo en una 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inea y yo decido si sigue.]]></a:t>
            </a:r>
          </a:p>
        </p:txBody>
      </p:sp>
      <p:sp>
        <p:nvSpPr>
          <p:cNvPr id="11" name=""/>
          <p:cNvSpPr txBox="1"/>
          <p:nvPr/>
        </p:nvSpPr>
        <p:spPr>
          <a:xfrm>
            <a:off x="514350" y="37433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variante de cachear por plantilla suele ser la ganadora en funciones reales: el 80 % de las preguntas de soporte de una app se parecen entre sí más de lo que el builder c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reforz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11-r01-oa04"/>
              </a:rPr>
              <a:t><![CDATA[Webhooks, errores HTTP y costos de uso]]></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límites de uso y el costo de API desde la vista del servicio que consumes.]]></a:t>
            </a:r>
          </a:p>
        </p:txBody>
      </p:sp>
      <p:sp>
        <p:nvSpPr>
          <p:cNvPr id="9" name=""/>
          <p:cNvSpPr txBox="1"/>
          <p:nvPr/>
        </p:nvSpPr>
        <p:spPr>
          <a:xfrm>
            <a:off x="514350" y="1952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object/iav-c11-r01-oa03"/>
              </a:rPr>
              <a:t><![CDATA[Tokens, autenticación y claves: protege tus accesos]]></a:t>
            </a:r>
          </a:p>
        </p:txBody>
      </p:sp>
      <p:sp>
        <p:nvSpPr>
          <p:cNvPr id="10" name=""/>
          <p:cNvSpPr txBox="1"/>
          <p:nvPr/>
        </p:nvSpPr>
        <p:spPr>
          <a:xfrm>
            <a:off x="514350" y="23241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candado número uno en detalle: variables de entorno y qué autoriza cada cl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app tiene un botón «resumir este ticket» que llama a la IA. ¿Qué diseño es el correct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lave de la IA en el JavaScript del navegador, para que la respuesta llegue rápi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avegador llama a tu backend; tu backend llama a la IA con la clave en variable de entorno y límite de tokens de salid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lave en el frontend pero escondida en un archivo de configuración ofusc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usuario registra su propia clave para no gastar la tu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unción con IA es cara solo si la respuesta es larga; la entrada del prompt casi no pesa en el cos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el «IA» que no debía ser 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decisiones de funciones en proyectos de alumnos. Señala la que NO merece I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sificar correos entrantes en 4 categorías con revisión humana de un clic.]]></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mar los items del carrito y aplicar el impuesto al momento de pagar.]]></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umir hilos largos de comentarios para el reporte sema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traer fecha y monto de facturas PDF permitiendo «no encontr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20-oa03"/>
              </a:rPr>
              <a:t><![CDATA[El precio de la IA: tokens, latencia y a qué le dices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el «IA» que no debía ser I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 función con IA que estés considerando (o la del OA anterior) y hazle la hoja de costos del prompt: números por llamada, por mes, con las tres variantes de ahorro y los cuatro candados marcados uno a uno. Termina con la decisión honesta en una línea: sigue, se recorta, o aquí no va IA.]]></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aber qué construir incluye saber qué NO construir: la cuenta es la que manda.]]></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2026-10-25T01:27:29Z</dcterms:created>
  <dcterms:modified xsi:type="dcterms:W3CDTF">2026-10-25T01:27:29Z</dcterms:modified>
  <dc:title>El precio de la IA: tokens, latencia y a qué le dices que no</dc:title>
  <dc:description>Presentación editable del OA «El precio de la IA: tokens, latencia y a qué le dices que no». Enlace: https://tecnologia.lumbre.lat/object/fsi-m20-oa03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