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0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0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pj-oa00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0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0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es la evidencia (y por qué el portafolio se arma solo)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dactar los entregables de evidencia (especificación, prompts clave, hallazgos, pruebas) y publicar la app con su re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uncionando es el mínimo; dirigido y documentado es el entreg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finición de terminado del taller es doble: la app vive y publicada (M16) + la carpeta de evidencia completa. La estética y la revisión entre pares son mejoras opcionales; la evidencia es la que convierte el ejercicio en portafol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0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aller mide dirección, no caligraf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l contrario: los documentos SE hacen con IA como todo lo demás —lo que se evalúa es que contengan TUS decisiones reales: tu especificación, tus prompts, tus hallazgos genuinos. La honestidad no es teclear a mano; es que la evidencia refleje el trabajo que de verdad dirig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0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ntes de entrar al proyecto 1, prepara la estructura: crea el repo del taller con las seis carpetas PROJECT-N vacías y un README de portafolio con la plantilla del entregable. Diez minutos ahora son el hábito de evidencia de los seis proye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0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14" r:id="rId1"/>
    <p:sldLayoutId id="2481911015" r:id="rId2"/>
    <p:sldLayoutId id="2481911016" r:id="rId3"/>
    <p:sldLayoutId id="248191101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c9c184483b26b25bfc9f67a19f776a112b012464af0eb4b1.jpg"/>
  <Relationship Id="rId3" Type="http://schemas.openxmlformats.org/officeDocument/2006/relationships/hyperlink" Target="https://tecnologia.lumbre.lat/object/fsi-pj-oa00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hyperlink" Target="https://tecnologia.lumbre.lat/object/fsi-pj-oa00" TargetMode="External"/>
  <Relationship Id="rId4" Type="http://schemas.openxmlformats.org/officeDocument/2006/relationships/hyperlink" Target="https://tecnologia.lumbre.lat/object/fsi-pj-oa00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0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lle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tafol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el método de trabajo por proyectos y qué entregar en cada un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pj-oa00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el método de trabajo por proyectos y qué entregar en cada u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ller es el curso puesto a trabajar: seis proyectos progresivos donde la IA programa y tú haces lo que un profesional hace —especificar, dirigir, revisar, probar, proteger y publicar—. Este OA corto fija las reglas del juego: la ruta de los seis proyectos, qué evidencia se entrega de cada uno (no solo la app: también el cómo la construiste) y cómo todo eso arma un portafolio que vale por sí solo como carta de present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aller · proyectos · portafolio · evidencia · metod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ller: el curso puesto a trabaj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ller de proyectos es donde todo se integra: seis entregas, de la página web al producto publicado con usuarios reales. Construir cosas es como se aprende a construir cos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ller: el curso puesto a trabaj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 módulos te dieron el mapa; el taller es la caminata. Cada proyecto tiene una sola regla de o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escribe el código, tú escribes las 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ingún proyecto se da por terminado cuando "funciona": se termina cuando entregas la evidencia de que fue dirigido —especificación, prompts clave, revisiones encontradas, pruebas corridas— además de la app funcionan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 de seis proyec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primeros pueden hacerse con la estructura que ya dicta cada OA; el sexto es tuyo: tú eliges la idea. Si un proyecto se atasca, el plan de respaldo es reducir alcance, no copiar la solución de otro: la evidencia del "cómo saliste" vale más que el poli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1838325"/>
                <a:gridCol w="2952750"/>
                <a:gridCol w="2409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#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y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jue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abilidades núcle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ágina web interac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ificar y publicar algo que impresione en 60 segun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2-M3-M5: especificación, prompt, front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da de contactos (CRU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que persisten: crear, leer, actualizar, bo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6-M7: backend, base 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con usuarios y permi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puede hacer qué, sin puertas trase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8-M9-M10: API, autenticación, segu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1838325"/>
                <a:gridCol w="2952750"/>
                <a:gridCol w="2409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#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y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jue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abilidades núcle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p que vive de una API exter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app depende de un servicio ajeno: errores y cuo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8: integrar sin cae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p con IA den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función IA útil, medida y con cand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19-M20: agentes, RAG, co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yecto f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a propia de cero a producción, sola y sin re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el curso, incluida la confianza crí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la evidencia (y por qué el portafolio se arma solo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tregable de cada proyecto — carpeta PROJECT-N/ en tu repo:\n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1. ESPECIFICACION.md  → tu trabajo del M2 aplicado: problema, u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arios, pantallas,\n   reglas de negocio, criterios de aceptac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\n2. PROMPTS-CLAVE.md   → los 3-5 prompts que movieron el proy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to (con el porque de cada\n   decision), no la historia comple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del chat\n3. HALLAZGOS.md       → los errores que ENCONTRASTE 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la evidencia (y por qué el portafolio se arma solo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 lo que la IA generaba (seguridad,\n   datos, UX) y como los 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rregiste — el oro puro del portafolio\n4. PRUEBAS.md         →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sos probados a mano + suite automatizada: que verde significa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5. La app funcionando con enlace publicado (M16) y su reposit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o con commits con sentido\n\nFormato portafolio: cada proyect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= 1 parrafo de que resuelve + enlace vivo +\nenlace al repo + el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933700"/>
            <a:ext cx="8115300" cy="7524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7886700" cy="600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HALLAZGOS.md como nota tecnica. Eso es lo que un director tecn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\nmira antes que el codig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43325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chivo 3 es lo que diferencia este portafolio del de un tutoriado: documentar que la IA te trajo SQL cosido y lo detectaste vale más que cualquier autoevaluación de "sé usar ChatGPT"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ste el proyecto 2 (agenda CRUD) y "funciona perfecto". Según las reglas del taller, ¿qué te falta para cerrarl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funcionando está cerr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dactar los entregables de evidencia (especificación, prompts clave, hallazgos, pruebas) y publicar la app con su rep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Hacerlo más bonito visualm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a otro alumno que lo revise como auditor exter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taller, usar IA para generar el código es válido; usar IA para redactar los documentos de evidencia traiciona el propós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0"/>
              </a:rPr>
              <a:t><![CDATA[Cómo funciona el taller: reglas, evidencia y portafol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entrar al proyecto 1, prepara la estructura: crea el repo del taller con las seis carpetas PROJECT-N vacías y un README de portafolio con la plantilla del entregable. Diez minutos ahora son el hábito de evidencia de los seis proyec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portafolio no se arma al final: se va dejando caer mientras trabaj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2026-10-25T02:19:01Z</dcterms:created>
  <dcterms:modified xsi:type="dcterms:W3CDTF">2026-10-25T02:19:01Z</dcterms:modified>
  <dc:title>Cómo funciona el taller: reglas, evidencia y portafolio</dc:title>
  <dc:description>Presentación editable del OA «Cómo funciona el taller: reglas, evidencia y portafolio». Enlace: https://tecnologia.lumbre.lat/object/fsi-pj-oa00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