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 Especificar (M2, 15 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PECIFICACION.md: quién es el cliente, qué hace la página por él, las secciones en orden, qué campos tiene el formulario y qué validaciones (correo con forma válida, teléfono de 10 dígitos…), y qué significa «sorprender» en tu caso concreto. La especificación se revisa ANTES del primer prompt: aquí se define el éx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 Prompt de construcción (M3, 10 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mpt maestro del OA va al grano: contexto, objetivo, arquitectura (un index.html, styles.css, script.js), restricciones, criterios de aceptación numerados y prohibiciones. Una vuelta, una sección: no «hazme toda la página perfecta» de un solo gol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 Revisar con las listas (M12, 10 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A devuelve código: pasada de señales y verificación de criterios UNO POR UNO contra el navegador abierto. Anota en HALLAZGOS.md cada desviación: «pedí validación de teléfono y solo miraba que no estuviera va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 Probar como usuario (M15, 10 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S.md: los 8-12 casos —correo malo, teléfono de 9 dígitos, ventana angosta de celular, teclado sin mouse, la animación en cámara lenta—. Si algo de tu formulario molesta a un humano real, el hallazgo va a HALLAZGOS.m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 Publicar (M16, 15 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tlify, GitHub Pages o el hosting que elegiste: URL pública, commit inicial con mensaje con sentido, enlace vivo en tu README de portafolio. La página existe cuando otro la pue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arranque»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arranque»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asada de revisión con listas y los criterios numerados uno por uno en el navegador, y luego las pruebas de usuario con datos su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lic feliz prueba que existe; la prueba adversa prueba que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ona» en el clic feliz es la mitad del camino: los pasos 3 y 4 —revisión contra criterios y prueba con datos adversos y pantallas pequeñas— son los que encuentran los hallazgos que van a HALLAZGOS.md, y sin ellos no hay evidencia d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nimación es un mensaje, no un fueguito arti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tricción del prompt dice «una animación con sentido no decorativa»: el movimiento guía (aparece una tarjeta al hacer scroll, el botón confirma el toque) o informa (estados del formulario). La animación por lucimiento resta legibilidad, consume rendimiento y Lighthouse lo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mpieza HOY por el paso 1: los 15 minutos de ESPECIFICACION.md antes de abrir el chat. Termina el proyecto cuando la URL pública esté en tu README. Si algo de la IA te sorprendió mal, acabas de estrenar HALLAZGOS.md: el archivo que más vale en tu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96" r:id="rId1"/>
    <p:sldLayoutId id="2481907897" r:id="rId2"/>
    <p:sldLayoutId id="2481907898" r:id="rId3"/>
    <p:sldLayoutId id="24819078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63509dd1e0794bb7d28d823f97802b0886e5c566cbf08591.jpg"/>
  <Relationship Id="rId3" Type="http://schemas.openxmlformats.org/officeDocument/2006/relationships/hyperlink" Target="https://tecnologia.lumbre.lat/object/fsi-pj-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1" TargetMode="External"/>
  <Relationship Id="rId3"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ági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eb]]></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act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resio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60]]></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n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pecificar, generar con IA, revisar y publicar una página interactiva con formulario y animacione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pj-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cificar, generar con IA, revisar y publicar una página interactiva con formulario y anim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 contacto del taller: una sola página, sin servidor ni base de datos, pero con todo el método —especificar antes de pedir, dirigir el prompt, revisar lo generado, probar como usuario y publicar. La misión: la página de un negocio real o inventado que enganche en 60 segundos (hero, una sección que sorprenda, formulario funcional con validación y una animación con sentido). Es el proyecto que demuestra que desde el primer prompt puedes construir algo que otros comparta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frontend · publicacion · formulario · htm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negocio —tuyo, de un amigo, o inventado con convicción (taller de bicicletas, cafetería de especialidad, dentista del barrio)— y construye SU página: ]]></a:t>
            </a:r>
            <a:r>
              <a:rPr lang="en-US" b="1" strike="noStrike" sz="2100" spc="0" u="none" cap="none">
                <a:solidFill>
                  <a:srgbClr val="1B2438">
                    <a:alpha val="100000"/>
                  </a:srgbClr>
                </a:solidFill>
                <a:latin typeface="Calibri"/>
              </a:rPr>
              <a:t><![CDATA[un hero que enganche en 60 segundos, una sección que sorprenda, y un formulario de contacto/agenda que valide y confirme sin recargar la página]]></a:t>
            </a:r>
            <a:r>
              <a:rPr lang="en-US" strike="noStrike" sz="2100" spc="0" u="none" cap="none">
                <a:solidFill>
                  <a:srgbClr val="1B2438">
                    <a:alpha val="100000"/>
                  </a:srgbClr>
                </a:solidFill>
                <a:latin typeface="Calibri"/>
              </a:rPr>
              <a:t><![CDATA[. Sin backend: el frontend de M5 completo, del lado donde la IA escribe y tú diriges. Se publica al final: tu primera URL real del cur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en cinco tiempos · Ruta del proyecto 1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specificar (M2, 15 mi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CIFICACION.md: quién es el cliente, qué hace la página por él, las secciones en orden, qué campos tiene el formulario y qué validaciones (correo con forma válida, teléfono de 10 dígitos…), y qué significa «sorprender» en tu caso concreto. La especificación se revisa ANTES del primer prompt: aquí se define el éxi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en cinco tiempos · Ruta del proyecto 1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Prompt de construcción (M3, 10 mi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mpt maestro del OA va al grano: contexto, objetivo, arquitectura (un index.html, styles.css, script.js), restricciones, criterios de aceptación numerados y prohibiciones. Una vuelta, una sección: no «hazme toda la página perfecta» de un solo gol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en cinco tiempos · Ruta del proyecto 1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visar con las listas (M12, 10 mi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devuelve código: pasada de señales y verificación de criterios UNO POR UNO contra el navegador abierto. Anota en HALLAZGOS.md cada desviación: «pedí validación de teléfono y solo miraba que no estuviera vací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en cinco tiempos · Ruta del proyecto 1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obar como usuario (M15, 10 mi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S.md: los 8-12 casos —correo malo, teléfono de 9 dígitos, ventana angosta de celular, teclado sin mouse, la animación en cámara lenta—. Si algo de tu formulario molesta a un humano real, el hallazgo va a HALLAZGOS.m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en cinco tiempos · Ruta del proyecto 1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ublicar (M16, 15 mi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tlify, GitHub Pages o el hosting que elegiste: URL pública, commit inicial con mensaje con sentido, enlace vivo en tu README de portafolio. La página existe cuando otro la puede abr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arranqu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276225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2609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texto: soy un AI Software Builder construyendo la pagina de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EGOCIO] para el proyecto 1\n      de mi taller. Objetivo: una 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gina que enganche en 60 segundos.\n\nArquitectura: index.html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styles.css + script.js. Sin frameworks sin mi permiso.\nSeccio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 en orden: hero con propuesta clara y boton, [SECCION SORPRES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define tu\n      idea: galeria interactiva / calculadora / li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a de tiempo], servicios o menu,\n      formulario de contacto/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genda, pie con datos reales falsos pero creibles.\n\nRestriccio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 diseno coherente con [TIPO DE NEGOCIO], responsive de verdad]]></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360px\n      a 1400px), accesible (contrastes, labels, foco v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arranqu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descr=""/>
          <p:cNvSpPr/>
          <p:nvPr/>
        </p:nvSpPr>
        <p:spPr>
          <a:xfrm>
            <a:off x="514350" y="1219200"/>
            <a:ext cx="8115300" cy="276225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2609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ible), una animacion con\n      sentido no decorativa.\n\nCrit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ios de aceptacion:\n1. el hero explica en una linea que hace e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negocio sin hacer scroll\n2. formulario valida en el cliente: 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rreo con forma, telefono 10 digitos, campo\n   obligatorio de 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mbre; mensajes de error juntos al campo, no alert()\n3. al env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r valido, confirmacion visible SIN recargar la pagina\n4. func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na con JavaScript desactivado al menos para leer todo el conte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do\n5. pasa Lighthouse >90 en rendimiento y accesibilidad en mo]]>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vil\n\nProhibido: dependencias inventadas, claves o endpoints, 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rem ipsum en textos clave.\n\nEmpieza por la estructura HTML 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arranqu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descr=""/>
          <p:cNvSpPr/>
          <p:nvPr/>
        </p:nvSpPr>
        <p:spPr>
          <a:xfrm>
            <a:off x="514350" y="121920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pleta y el CSS del hero. Espera mi ok antes de\nseguir con el f]]></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rmulario.]]></a:t>
            </a:r>
          </a:p>
        </p:txBody>
      </p:sp>
      <p:sp>
        <p:nvSpPr>
          <p:cNvPr id="9" name=""/>
          <p:cNvSpPr txBox="1"/>
          <p:nvPr/>
        </p:nvSpPr>
        <p:spPr>
          <a:xfrm>
            <a:off x="514350" y="20288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clave está en el cierre: empezar por estructura y hero, esperar el ok, y solo después formulario. Una vuelta, una pieza —la lección de M14 aplicada al primer proyecto de ver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ega este proy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impresione en 60 segundos» es tu propio M14 medido en tiempo: pídele a alguien que la abra y cuéntate qué entendió. Eso es PRUEBAS.md con usuario r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arra alta de este proy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FICACION.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cción sorpresa» está definida en concreto, no como «algo bon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PTS-CLAVE.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mpt de arranque + el que corrigió algo que salió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S.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ínimo un hallazgo real: la validación que no validaba, la animación que estorb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S.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8+ casos con resultado; la validación probada con datos sucios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arra alta de este proy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L pública + re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lace que abre en el celular de otra persona sin configur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IA entregó la página y el formulario «funciona»: envía y muestra confirmación. Según la ruta, ¿qué sigue antes de public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 funciona, no hay que tocar más.]]></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asada de revisión con listas y los criterios numerados uno por uno en el navegador, y luego las pruebas de usuario con datos sucios.]]></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la haga más boni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hacer todo con un frame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nimación de la página debe ser llamativa aunque no tenga relación con el contenido, porque «una página con movimiento se percibe modern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1"/>
              </a:rPr>
              <a:t><![CDATA[Proyecto 1 · Página web interactiva que impresione en 60 segun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ieza HOY por el paso 1: los 15 minutos de ESPECIFICACION.md antes de abrir el chat. Termina el proyecto cuando la URL pública esté en tu README. Si algo de la IA te sorprendió mal, acabas de estrenar HALLAZGOS.md: el archivo que más vale en tu portafoli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rimer enlace que otros abren cambia la sensación de «estoy estudiando» por «estoy construyend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2026-10-25T01:27:03Z</dcterms:created>
  <dcterms:modified xsi:type="dcterms:W3CDTF">2026-10-25T01:27:03Z</dcterms:modified>
  <dc:title>Proyecto 1 · Página web interactiva que impresione en 60 segundos</dc:title>
  <dc:description>Presentación editable del OA «Proyecto 1 · Página web interactiva que impresione en 60 segundos». Enlace: https://tecnologia.lumbre.lat/object/fsi-pj-oa01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