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Modelo de datos (M7, 15 mi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ECIFICACION.md empieza por la tabla: columnas, tipos, qué es obligatorio, qué puede ser nulo, cómo se ve afectada la búsqueda. Escribe la regla de negocio del borrado: ¿qué significa «borrar» aquí? (pista: si el registro tiene historial, la respuesta rara vez es DELE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Especificar los endpoints (M6+M8, 10 min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lista de operaciones pedidas como contrato: GET /contactos?q=, POST, PUT /contactos/:id, DELETE con query de confirmación. Sin cuerpo de respuesta inventado: qué devuelve cada uno en éxito y en err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Prompt por capas (M3+M14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o base de datos + backend con sus pruebas; verde, después el frontend que lo consume. Nunca «hazme la app completa» en un prompt: cada capa se aprueba sola antes de subirse a la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Revisión con las siete señales (cnf-oa02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backend nuevo pasa por el escaneo: SQL parametrizado, validación en servidor (no solo en el formulario), errores con mensaje útil y sin datos al log. Cada hallazgo, a HALLAZGOS.md —este proyecto va a llen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La prueba del borrado (cnf-oa03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es de publicar: crea 20 contactos de prueba, respalda, y ejecuta el peor escenario que puedas imaginar contra TU base de desarrollo. PRUEBAS.md documenta el intento y qué pasó. Si algo se perdió sin recuperación, el protocolo estaba decorado: corrígelo aquí, no en produ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uta del proyect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Publicar con datos vivos (M16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ase de datos en el servidor, variables de entorno para las credenciales (¡la clave de la base NUNCA en el código!), URL pública y repo con historial de commits que cuente la historia por cap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l modelo de datos (el que va primero)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mpt del modelo de datos (el que va primero)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arcar eliminado_el: sale de la vista pero queda recuperable; el borrado real exige pasos adici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 datos, «borrado» sin reversa es una decisión de arquitectura que tomaste sin el usu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oft delete es la regla de negocio escrita en la especificación: la palabra del usuario «borrar» se traduce a «quitar de mi vista» porque en datos personales el costo del error no tiene vuelta. El borrado real existe pero sube dos escalones: contacto ya quitado de la vista + confirmación tip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navegador es el timo; el servidor es la adu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ttern del HTML es UX —ayuda al que teclea—, no defensa: una petición directa al endpoint lo salta por completo (señal 3 del detective). La regla del modelo vive en el servidor; el frontend la refleja, no la sustituy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pj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Orden de ataque: especificación de 25 minutos, luego el prompt de capa 1 y nada más hasta que esté verde. La prueba del borrado (paso 5) no es opcional: es la escena madre de este proyecto —documenta en HALLAZGOS.md lo que descubriste al intentar romper tu propia ap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pj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0545" r:id="rId1"/>
    <p:sldLayoutId id="2481980546" r:id="rId2"/>
    <p:sldLayoutId id="2481980547" r:id="rId3"/>
    <p:sldLayoutId id="248198054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b31f01804404d27159142785f9fcc29f9dfb19d4cd4e75e1.jpg"/>
  <Relationship Id="rId3" Type="http://schemas.openxmlformats.org/officeDocument/2006/relationships/hyperlink" Target="https://tecnologia.lumbre.lat/object/fsi-pj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pj-oa02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ct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UD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crear-leer-actualizar-borrar con datos persistentes, validaciones y búsqued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pj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crear-leer-actualizar-borrar con datos persistentes, validaciones y búsque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donde tu app deja de ser adorno: los datos tienen que sobrevivir al recargar, y eso obliga a backend y base de datos —las dos piezas que M6 y M7 explicaron y aquí se montan de verdad—. La misión: agenda de contactos con crear, listar, buscar, editar y borrar, con el borrado suave como rey de la casa y validación en los dos lados. Incluye el momento formativo garantizado: borrar algo que no debías y descubrir si tu protocolo de respaldo sirve o era deco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crud · backend · base-de-datos · agend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genda de contactos profesiona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mbre, teléfono, correo, notas, favorita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rdenado y con búsqueda instantáne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recargar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… con dos niveles (quitar de la vista / eliminar de verdad con confirmación tipada). Los datos viven en una base real, no en la memoria del navegador: recarga la página y todo sigue ahí. Backend y base de datos los arma la IA; el modelo de datos, las validaciones y el protocolo de borrado los escribes tú en la especificació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Modelo de datos (M7, 15 mi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CION.md empieza por la tabla: columnas, tipos, qué es obligatorio, qué puede ser nulo, cómo se ve afectada la búsqueda. Escribe la regla de negocio del borrado: ¿qué significa «borrar» aquí? (pista: si el registro tiene historial, la respuesta rara vez es DELETE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ficar los endpoints (M6+M8, 10 min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operaciones pedidas como contrato: GET /contactos?q=, POST, PUT /contactos/:id, DELETE con query de confirmación. Sin cuerpo de respuesta inventado: qué devuelve cada uno en éxito y en 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rompt por capas (M3+M14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base de datos + backend con sus pruebas; verde, después el frontend que lo consume. Nunca «hazme la app completa» en un prompt: cada capa se aprueba sola antes de subirse a la siguie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visión con las siete señales (cnf-oa02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backend nuevo pasa por el escaneo: SQL parametrizado, validación en servidor (no solo en el formulario), errores con mensaje útil y sin datos al log. Cada hallazgo, a HALLAZGOS.md —este proyecto va a llenar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La prueba del borrado (cnf-oa03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ublicar: crea 20 contactos de prueba, respalda, y ejecuta el peor escenario que puedas imaginar contra TU base de desarrollo. PRUEBAS.md documenta el intento y qué pasó. Si algo se perdió sin recuperación, el protocolo estaba decorado: corrígelo aquí, no en produc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uta, seis tiempos · Ruta del proyecto 2 · Paso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Publicar con datos vivos (M16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 de datos en el servidor, variables de entorno para las credenciales (¡la clave de la base NUNCA en el código!), URL pública y repo con historial de commits que cuente la historia por cap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modelo de datos (el que va primero)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amos a construir la agenda de contactos del proyecto 2 de mi 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ler, por capas.\nCapa 1: base de datos y backend. Capa 2 la pi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mos cuando esta este verde.\n\nModelo de datos (decidido por m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, no lo cambies sin discutirlo):\n- tabla contactos: id, nombr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(obligatorio), telefono (10 digitos, opcional),\n  correo (form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 validado, opcional), notas (texto largo, opcional), favorita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  (booleano, default falso), creado_el, actualizado_el, elimi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o_el (nulo = vivo)\n- reglas de negocio:\n  * "borrar" de la v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ta = marcar eliminado_el (soft delete); la lista solo muestra\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  donde eliminado_el es nulo\n  * "eliminar de verdad" requier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modelo de datos (el que va primero)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confirmacion con la palabra SI en el frontend y\n    solo es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isponible si el contacto esta borrado de la vista primero\n  *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un mismo correo no puede existir dos veces vivo; en borrados s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uede (historial)\n\nEndpoints como contrato (definir exito Y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ror de cada uno):\nGET /contactos?q=&favoritas= | POST | PUT /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d | DELETE /:id (soft) | PURGE /:id (real)\n\nImplementa con [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ck del documento maestro], con validacion EN EL SERVIDOR de 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as\nlas reglas (el frontend es UX, no defensa). Pruebas automa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zadas por endpoint: caso\nfeliz + al menos 2 casos de error p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ndpoint. Muestra el diff, corre las pruebas,\nespera mi revisi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933825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4010025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n antes de la capa 2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mpt del modelo de datos (el que va primero)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104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gada maestra está en la última línea de las reglas: el correo duplicado permitido entre borrados —esa sutileza que distingue un modelo de datos pensado de una tabla genérica. Las reglas de negocio las pone el humano: este prompt las enumera y prohíbe cambiarlas sin discus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ntrega este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este proyecto y el 1 es una pregunta que cualquier usuario hace: ¿y si cierro la laptop? La respuesta —aquí siguen tus datos— es exactamente lo que M6+M7 construyer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6115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eg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arra alta de este proy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FICACION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odelo de datos con tipos y reglas de negocio, y los endpoints como contrato con casos de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LLAZGO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búsqueda que fallaba con acentos, la validación que solo existía en el formulario…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S.m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luye la prueba del borrado: el escenario destructivo que corriste contra la base de desarrollo y su 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publ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que sobreviven recargar desde otro dispositivo, con búsqueda út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llama «borrar» al botón rojo de tu agenda. Según el modelo de este proyecto, ¿qué hace el siste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TE de la fila: lo que el usuario pidió, dire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arcar eliminado_el: sale de la vista pero queda recuperable; el borrado real exige pasos adicion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cultar la fila con CSS hasta maña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aciar la tabla de contact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alidación del teléfono a 10 dígitos puesta en el formulario HTML (required + pattern) ya cumple la regla del modelo: no hace falta repetir en el servi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pj-oa02"/>
              </a:rPr>
              <a:t><![CDATA[Proyecto 2 · Agenda de contactos: tu primera aplicación CRU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de ataque: especificación de 25 minutos, luego el prompt de capa 1 y nada más hasta que esté verde. La prueba del borrado (paso 5) no es opcional: es la escena madre de este proyecto —documenta en HALLAZGOS.md lo que descubriste al intentar romper tu propia app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na base de datos que sobrevive a todo es la que sobrevivió primero a tus ataques de prueb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2026-10-25T21:37:52Z</dcterms:created>
  <dcterms:modified xsi:type="dcterms:W3CDTF">2026-10-25T21:37:52Z</dcterms:modified>
  <dc:title>Proyecto 2 · Agenda de contactos: tu primera aplicación CRUD</dc:title>
  <dc:description>Presentación editable del OA «Proyecto 2 · Agenda de contactos: tu primera aplicación CRUD». Enlace: https://tecnologia.lumbre.lat/object/fsi-pj-oa02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