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Matriz de permisos (M9, 15 mi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PECIFICACION.md abre con la tabla: operación × rol, sin casillas en blanco. El «propietario» puede invitar y eliminar equipo; el «editor» crear y editar del equipo; «solo lectura» ver lo compartido. Toda regla «excepto cuando…» se escribe explícita o se convierte en bug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Modelo de datos que lo soporta (M7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suarios, sesiones/tokens, pertenencia a equipo con rol, contacto con equipo_id. La IA propone y tú revisas relaciones y claves (M7-OA03): ¿qué pasa con los contactos si se va el único propietario? La respuesta va en la espec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Prompt de autenticación con candados (M9+M1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ompt del registro/login con la lista de no-negociables: hash con librería estándar, nada de contraseñas en log, límite de intentos, sesión que expira. Cada candado es un criterio de aceptación medible, no un des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Forzar permisos EN CADA ENDPOINT (M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rampa clásica: el menú del frontend oculta los botones y parece que funciona. La revisión verifica lo que el menú no puede hacer por ti: que cada endpoint cheque rol Y propiedad, no solo «está loguead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Auditoría de las tres puertas (M10+cnf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ken caducado en la laptop compartida, usuario 2 llamando directo al endpoint de borrado del 1, contraseña «123456» en el registro. PRUEBAS.md documenta las tres puertas: si alguna se abrió, el hallazgo vale o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Publicar con secretos en entorno (M1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ariables de entorno para clave de sesión y credenciales de base, HTTPS encendido (la contraseña por http en claro es el detalle que demolería todo el módulo 10), URL pública y re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 autenticación (con los no-negociables)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 autenticación (con los no-negociables)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: hay que verificar que el endpoint DELETE rechace con 403 al editor y al de lectura —la barrera vive en el servidor, no en el menú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que el ojo no ve, la petición directa lo alc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cultar el botón es UX: quien conozca la ruta puede llamarla directo con curl y su token de editor (señal 4 del detective y el punto 6 del prompt). La autorización real se comprueba en cada endpoint: token válido + rol + propiedad —y la prueba de propiedad cruzada es la que lo demues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hash es la puerta; los candados del prompt son la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hash es el piso, no el techo: sin límite de intentos, el ataque de diccionario sigue entrando; sin expiración de sesión, el token robado es una llave maestra eterna; sin https, la contraseña viaja en claro aunque el depósito sea fuerte; y sin verificación de rol y propiedad, el depósito no tiene puertas. Seguridad de autenticación son capas que se suman, no una línea ú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mpieza por el punto que la IA no puede escribir por ti: la matriz operación × rol completa, en ESPECIFICACION.md. Luego el prompt de capa con los seis no-negociables. Cierra con la auditoría de las tres puertas Y la propiedad cruzada documentadas —si la primera prueba te deja limpio, prueba más su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3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14" r:id="rId1"/>
    <p:sldLayoutId id="2481911015" r:id="rId2"/>
    <p:sldLayoutId id="2481911016" r:id="rId3"/>
    <p:sldLayoutId id="248191101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1f75995ba9a01fbaca530c8c80b7d66b2e2be75959f8c4c1.jpg"/>
  <Relationship Id="rId3" Type="http://schemas.openxmlformats.org/officeDocument/2006/relationships/hyperlink" Target="https://tecnologia.lumbre.lat/object/fsi-pj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3" TargetMode="External"/>
  <Relationship Id="rId3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ua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 registro, login, roles y matriz de permisos sin abrir puertas trasera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pj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 registro, login, roles y matriz de permisos sin abrir puertas traser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donde tu app deja de ser juguete: cualquiera puede abrir tu agenda del proyecto 2, y ya no puede serlo —necesita cuenta, sesión y un rol que diga qué puede hacer. La matriz de permisos la escribes tú (el error clásico de la IA es implementar «admin» que no restringe nada), el registro con hash y la sesión los monta la IA bajo tus criterios de aceptación, y la sesión de auditoría con token caduco es la prueba de que entiendes por qué esta parte es sens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autenticacion · roles · permisos · usuari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tu agenda en un sistema para un pequeño equip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y login con contraseña hasheada, recuperación por correo simulada, y tres roles —propietario, editor, solo lectura— con una matriz de permisos que TÚ defines antes de pedir una 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ada contacto pasa a tener dueño y visibilidad por equipo. El objetivo oculto del proyecto: que la auditoría final encuentre cero puertas traseras. Si «funciona» pero cualquiera puede editar al otro, falló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3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Matriz de permisos (M9, 15 mi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ON.md abre con la tabla: operación × rol, sin casillas en blanco. El «propietario» puede invitar y eliminar equipo; el «editor» crear y editar del equipo; «solo lectura» ver lo compartido. Toda regla «excepto cuando…» se escribe explícita o se convierte en bug futur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3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Modelo de datos que lo soporta (M7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s, sesiones/tokens, pertenencia a equipo con rol, contacto con equipo_id. La IA propone y tú revisas relaciones y claves (M7-OA03): ¿qué pasa con los contactos si se va el único propietario? La respuesta va en la especifica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3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mpt de autenticación con candados (M9+M10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mpt del registro/login con la lista de no-negociables: hash con librería estándar, nada de contraseñas en log, límite de intentos, sesión que expira. Cada candado es un criterio de aceptación medible, no un dese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3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Forzar permisos EN CADA ENDPOINT (M6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mpa clásica: el menú del frontend oculta los botones y parece que funciona. La revisión verifica lo que el menú no puede hacer por ti: que cada endpoint cheque rol Y propiedad, no solo «está logueado»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3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Auditoría de las tres puertas (M10+cnf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ken caducado en la laptop compartida, usuario 2 llamando directo al endpoint de borrado del 1, contraseña «123456» en el registro. PRUEBAS.md documenta las tres puertas: si alguna se abrió, el hallazgo vale o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3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Publicar con secretos en entorno (M16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 de entorno para clave de sesión y credenciales de base, HTTPS encendido (la contraseña por http en claro es el detalle que demolería todo el módulo 10), URL pública y rep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autenticación (con los no-negociables)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pa nueva del proyecto 3: autenticacion y roles. Stack del doc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ento maestro.\n\nNo negociables (cada uno es un criterio de ac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tacion VERIFICABLE):\n1. contrasenas con hash de libreria esta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ar (bcrypt/argon segun stack), nunca en claro\n2. la contrase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nunca aparece en logs ni en mensajes de error, ni en la respu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 del API\n3. limite de intentos de login (5 por correo/hora) 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n espera creciente\n4. sesion con token de duracion limitada;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 cliente guarda el token segun la practica\n   correcta del s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k y lo manda en cada peticion\n5. recuperacion: token de un so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autenticación (con los no-negociables)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uso con expiracion corta (simulable por correo local)\n6. TO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los endpoints protegidos chequean: token valido + rol adecu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+ propiedad del\n   recurso. El frontend que oculta botones es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X, no defensa: la barrera vive aca.\n\nMatriz de permisos (def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ida por mi en ESPECIFICACION.md, pegarla completa aqui):\n[peg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tu tabla operacion x rol literal]\n\nPruebas por endpoint: si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oken (401), rol equivocado (403), propiedad cruzada\n(el edit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l equipo A toca un contacto del equipo B -> 403), token caduc]]>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do.\n\nImplementa, corre todo, muestra diff y salida. No toques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686175"/>
            <a:ext cx="8115300" cy="7524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762375"/>
            <a:ext cx="7886700" cy="600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la logica de contactos de\nla capa 2 sin mostrarme el diff de 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que cambi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autenticación (con los no-negociables)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104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ueba que casi nadie pide y este prompt exige: el endpoint con token VÁLIDO de un usuario equivocado. Un sistema pasa «sin token = 401» fácil; pasar «token válido de otro = 403» es lo que separa autenticación de autorización (M9: que sepas quién eres no dice qué puedes hacer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ntrega este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auditoría de las tres puertas encuentra cero errores en el primer intento, sospecha: no es que esté perfecto, es que la prueba fue suave. Los mejores HALLAZGOS.md de este proyecto nacen de la puerta que sí se abrió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181225"/>
                <a:gridCol w="59340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eg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arra alta de este proy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IFICACION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atriz operación × rol sin casillas en blanco y el caso del propietario que se 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LLAZGOS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ndpoint que dejaba pasar al usuario equivocado, el login que logueaba la contrase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S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tres puertas auditadas + propiedad cruzada por endpoint crí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p publi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 cuentas reales de prueba editando cada una lo suyo, nada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sistema: el menú muestra el botón «eliminar» solo al propietario, y los demás no lo ven. ¿Es suficiente para cumplir la matri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: si no lo ven, no lo usa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: hay que verificar que el endpoint DELETE rechace con 403 al editor y al de lectura —la barrera vive en el servidor, no en el menú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í, mientras el token tenga duración limit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: hay que ocultar también el botón de edit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cena la contraseña con hash (no en claro) y ya: con eso la autenticación del proyecto está bien proteg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por el punto que la IA no puede escribir por ti: la matriz operación × rol completa, en ESPECIFICACION.md. Luego el prompt de capa con los seis no-negociables. Cierra con la auditoría de las tres puertas Y la propiedad cruzada documentadas —si la primera prueba te deja limpio, prueba más su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 sistema de permisos es una decisión de negocio escrita dos veces: una en la especificación, otra en cada endpoi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3"/>
              </a:rPr>
              <a:t><![CDATA[Proyecto 3 · Sistema con usuarios y permisos re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2026-10-25T02:19:01Z</dcterms:created>
  <dcterms:modified xsi:type="dcterms:W3CDTF">2026-10-25T02:19:01Z</dcterms:modified>
  <dc:title>Proyecto 3 · Sistema con usuarios y permisos reales</dc:title>
  <dc:description>Presentación editable del OA «Proyecto 3 · Sistema con usuarios y permisos reales». Enlace: https://tecnologia.lumbre.lat/object/fsi-pj-oa03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