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Elegir y leer la documentación (M8, 20 mi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ocumentación oficial, LEÍDA POR TI, no por el chat: qué endpoints hay, qué parámetros piden, qué devuelven y qué límites tiene el plan gratis. Elige a propósito un endpoint con un campo interesante (el pronóstico a 5 días, la matriz de distancias): la riqueza de tu app sale de lo que la API realmente ofr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ESPECIFICACION.md con los cinco estados (M2+M1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se muestra en: respuesta OK, respuesta LENTA (más de 2 s: indicador visible), VACÍA (la ciudad sin datos), ERROR del servicio (500), y SIN CUOTA (429). Cada estado con su copy de usuario: «sin datos para esa ciudad» no es «Error 204: no content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Backend proxy con caché (M6+promp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u servidor recibe al usuario, habla con la API con la clave desde variables de entorno, y guarda la respuesta con TTL. El usuario jamás ve el nombre ni la clave del proveedor: solo ve TU ap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Revisión con lupa de señales (cnf-oa02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lave NO debe estar en el bundle del navegador (F12 lo delata), los estados de error no deben reventar la página, y el log no debe imprimir la clave ni datos completos de respuestas. Tres búsquedas con ctrl-f que valen la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Probar lo que no brilla (M1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UEBAS.md: ciudad inexistente, corte de red a mitad (simulado o real), agotar la cuota a propósito con 50 clics rápidos y ver qué muestra el usuario, respuesta lenta con throttling del navegador. Aquí se gana el 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Publicar y monitorear (M16+M17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RL pública, variables de entorno en el servidor real, y una línea en tu rutina mensual (M18-OA03): revisar uso de la API contra el plan. Si te pasas del límite, el aviso es tuyo, no la factura sor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l proxy con caché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l proxy con caché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clave viaja al navegador (cualquiera la extrae con F12 y la gasta o vende) y se expone en el repositorio si el código se sube: el proxy con caché existe precisamente para 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lave en el navegador no se esconde: se re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tern del detective número uno aplicado a servicios: la clave en el código cliente es llave pública. El proxy de tu backend protege la llave, y el caché protege la cuota —las dos mitades del diseño que este prompt exige. Los demás estados no son el punto de esta preg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vacío honesto conserva la confianza; un relleno amable la destruy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o es programar la mentira: el estado vacío existe porque la realidad tiene huecos, y la honestidad del dato es un requisito (cnf: la pérdida de confianza empieza cuando el sistema rellena lo que no sabe). La instrucción correcta: muestra «sin datos para esa ciudad» con alternativa explícita del usuario, no d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so uno y sin atajos: abre la documentación OFICIAL de tu API elegida y anota a mano los tres datos del contrato (endpoint, parámetros, límite del plan gratis) antes de hablar con la IA. Cuando ella genere el código, tu primera pasada de revisión es ctrl-f contra lo que copiaste, no contra su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403" r:id="rId1"/>
    <p:sldLayoutId id="2481917404" r:id="rId2"/>
    <p:sldLayoutId id="2481917405" r:id="rId3"/>
    <p:sldLayoutId id="248191740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2daf7b804c92bfa9b093b8e6e26f889bf4ab97cb9e9a6a61.jpg"/>
  <Relationship Id="rId3" Type="http://schemas.openxmlformats.org/officeDocument/2006/relationships/hyperlink" Target="https://tecnologia.lumbre.lat/object/fsi-pj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4" TargetMode="External"/>
  <Relationship Id="rId3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er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un servicio real (clima, mapas o cotizaciones) con manejo de errores y cuota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pj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un servicio real (clima, mapas o cotizaciones) con manejo de errores y cuot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se vuelve dependiente: el servicio que consulta no es tuyo, se cae, cambia y cobra por uso. La misión: una aplicación que consulte una API pública real —clima con geocodificación, mapas con rutas, o cotizaciones— con la clave escondida en tu backend (nunca en el navegador), caché para no gastar la cuota en cada clic, y manejo honesto de los cinco estados: ok, lento, vacío, error y sin cuota. El proyecto que te vuelve creíble ante cualquier desarrollador cuando hables de integ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api · integracion · cache · cuot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API pública con plan gratuito y construye su interfaz bonita y úti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ciudades (con buscador geocodificado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unto a punto con distancia y tiempo),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SD/MXN con gráfico histórico). Tres reglas de ingeniería que definen el proyecto: la clave del servicio vive en TU servidor (la señal 1 del detective aplicada a APIs), las respuestas se cachéan según su vida útil real (el clima de una hora no cambia cada segundo), y los cinco estados del servicio se muestran al usuario sin dramas ni pantallazos de error crud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egir y leer la documentación (M8, 20 mi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ocumentación oficial, LEÍDA POR TI, no por el chat: qué endpoints hay, qué parámetros piden, qué devuelven y qué límites tiene el plan gratis. Elige a propósito un endpoint con un campo interesante (el pronóstico a 5 días, la matriz de distancias): la riqueza de tu app sale de lo que la API realmente ofre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FICACION.md con los cinco estados (M2+M1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muestra en: respuesta OK, respuesta LENTA (más de 2 s: indicador visible), VACÍA (la ciudad sin datos), ERROR del servicio (500), y SIN CUOTA (429). Cada estado con su copy de usuario: «sin datos para esa ciudad» no es «Error 204: no content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Backend proxy con caché (M6+prompt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servidor recibe al usuario, habla con la API con la clave desde variables de entorno, y guarda la respuesta con TTL. El usuario jamás ve el nombre ni la clave del proveedor: solo ve TU ap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visión con lupa de señales (cnf-oa0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ve NO debe estar en el bundle del navegador (F12 lo delata), los estados de error no deben reventar la página, y el log no debe imprimir la clave ni datos completos de respuestas. Tres búsquedas con ctrl-f que valen la auditorí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obar lo que no brilla (M15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.md: ciudad inexistente, corte de red a mitad (simulado o real), agotar la cuota a propósito con 50 clics rápidos y ver qué muestra el usuario, respuesta lenta con throttling del navegador. Aquí se gana el proyec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4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Publicar y monitorear (M16+M1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L pública, variables de entorno en el servidor real, y una línea en tu rutina mensual (M18-OA03): revisar uso de la API contra el plan. Si te pasas del límite, el aviso es tuyo, no la factura sorpres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proxy con caché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oyecto 4: integracion con la API de [SERVICIO]. Documentacio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al: [pega ENDPOINT, parametros\ny respuesta de ejemplo]. La c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ve va en variable de entorno SERVICIO_KEY: jamas en el\nfront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 ni en el repo.\n\nImplementa en mi backend (stack del maestro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l endpoint proxy /app/datos?ciudad=X:\n1. llama a la API rea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 SERVICIO_KEY desde entorno\n2. CACHE: si tengo respuesta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a ciudad con menos de [TTL segun el dato], la devuelvo\n  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 cache sin llamar; si ya vencio, llamo y actualizo. Reporta X-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proxy con caché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che: HIT/MISS.\n3. ESTADOS: respuesta normal | sin datos (la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I devolvio vacio: lo digo, NO invento)\n   | error de la API (5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x: mensaje amable, reintento una vez) | SIN CUOTA (429 del\n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oveedor: le digo al usuario que espere, y NO reintento en buc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)\n   | la API tardo demasiado (timeout 5 s: cortamos y avisa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)\n4. el log registra ciudad, estado y duracion. Nunca la clav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, nunca el cuerpo completo.\n\nPruebas automatizadas por cada 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do (con la API simulada: mocks). Frontend despues:\nesta capa 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438525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14725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e aprueba sola primer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proxy con caché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ínea «si la API devolvió vacío: lo digo, NO invento» es el candado anti-alucinación del proyecto 4 (cnf-oa01 aplicado a datos): el hueco de información se muestra como hueco, no se rellena con el promedio de otra ciu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ntrega este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proyecto que los entrevistadores prueban: cualquiera hace el clic feliz. La prueba de corte, cuota y ciudad inexistente es lo que separa la demo del produc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611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rra alta de este 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FICACION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ntrato de la API externa copiado de su documentación OFICIAL (con enlace), y los cinco estados definidos con su cop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LLAZGO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mpt de la IA que usó un parámetro que la API real no tiene (¿verificado contra la documentación o "plausible"?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cinco estados provocados uno por uno: vacío, error, cuota agotada, lento y n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611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rra alta de este 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publ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ciona con la red cortada a mitad, sin filtrar la clave, y sin gastar la cuota en cada cli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muestra el clima y la IA puso la clave del proveedor en el JavaScript del frontend «porque así responde más directo». ¿Qué dos principios rompi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aché y el timeou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lave pública es práctica estándar en apps web: está en muchos siti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lave viaja al navegador (cualquiera la extrae con F12 y la gasta o vende) y se expone en el repositorio si el código se sube: el proxy con caché existe precisamente para es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anejo del estado 429 y del estado vací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I real devolvió una lista vacía para una ciudad: el prompt correcto para la IA es «asegúrate de que nunca devuelva vacío, compleméntalo con la ciudad más cercan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4"/>
              </a:rPr>
              <a:t><![CDATA[Proyecto 4 · Aplicación que vive de una API ex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uno y sin atajos: abre la documentación OFICIAL de tu API elegida y anota a mano los tres datos del contrato (endpoint, parámetros, límite del plan gratis) antes de hablar con la IA. Cuando ella genere el código, tu primera pasada de revisión es ctrl-f contra lo que copiaste, no contra su memo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Integrar es confiar en un servicio que no controlas: la documentación leída y los estados probados son tu prima de segu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2026-10-25T04:05:30Z</dcterms:created>
  <dcterms:modified xsi:type="dcterms:W3CDTF">2026-10-25T04:05:30Z</dcterms:modified>
  <dc:title>Proyecto 4 · Aplicación que vive de una API externa</dc:title>
  <dc:description>Presentación editable del OA «Proyecto 4 · Aplicación que vive de una API externa». Enlace: https://tecnologia.lumbre.lat/object/fsi-pj-oa04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