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pj-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 Definir y especificar (M2, día 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PECIFICACION.md completa: problema, usuario, casos de uso, pantallas, flujo, reglas de negocio y criterios de aceptación numerados. El recorte es parte del ejercicio: saca del alcance todo lo que no quepa en dos semanas —un «no por ahora» escrito vale más que un sí in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 Arquitectura antes que código (M3+M4, día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agrama de componentes, modelo de datos, lista de APIs externas y funciones de IA con su hoja de costos. Divide en capas con fronteras probables (proyectos 1-5 te enseñaron el tamaño correcto de un bocado) y escribe el plan de construcción orde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 Documento maestro y construcción por capas (M18-M1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ocumento maestro al día, prompts de capa con criterios de aceptación numerados, un paso por vez con diff revisado. Si la IA propone saltarse una capa o «arreglar» dos a la vez, tú mandas: ese es el hábito, no la velo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 Auditoría con las siete señales (cnf)]]></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probar funcionalidad: clave en el navegador, dependencia inventada, endpoint inexistente, sql directa con interpolación, permisos solo de menú, cero validación de entrada, borradura sin condición. Las siete pasadas con ctrl-f sobre el códig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 Pruebas que incomodan (M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UEBAS.md: casos felices, límites, estados feos de cada integración, y la prueba de datos —un borrado que solo toque lo suyo, en una base con copia de seguridad de verdad—. Si algo rompió el usuario de prueba, es un hallazgo de HALLAZGOS.md, no un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 Despliegue real (M1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minio propio o subdominio, HTTPS, variables de entorno en el servidor, base migrada con respaldo probado (restaurar una vez, no solo respaldar), logs encendidos y una página de estado honesta si algo se ca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l proyecto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 Sostener y defender (M17, semana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semanas pública con tu rutina mensual activada: revisar logs, backups, dependencias, costos. Luego la defensa de quince minutos ante alguien técnico: tres decisiones que defendiste, dos que la IA te hubiera colado sin auditoría, una que cambiarías. Grábala: se cuenta en tu porta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mpt de arranque (el que ya sabes escribir)»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mpt de arranque (el que ya sabes escribir)»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6]]></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6]]></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e estado existe porque la API externa consulta a su vez; lo especifiqué como estado LENTO con indicador visible, le puse timeout y caché con TTL, y la decisión está en ESPECIFICACION.md con su prueba en PRUEBAS.m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durez técnica se ve en cómo alguien habla de lo que sale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spuesta correcta recorre la metodología del curso en una pregunta: el estado feo se ESPECIFICA (M2), se dirige a la IA con criterio (M3), se defiende con caché y timeout (proyecto 4) y se prueba (M15). «Nunca me pasó» (opción 3) delata que no se probó lo incómodo, y delegar en la API (opción 4) renuncia a la parte que sí es tuya: la experiencia de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pj-oa06]]></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sistema sin errores visibles merece una auditoría, no un apla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os semanas sin ver un error suele significar una de dos: nadie lo usó de verdad, o los errores se están tragando en silencio (pantalla blanca, log vacío, respuesta vacía disfrazada de ok). La honestidad del estado es un requisito del curso (proyecto 4, cnf): un sistema que oculta sus fallos no es confiable, es un misterio. Revisa los logs: los errores que no viste están ah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pj-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ntes del prompt de arranque, escribe en una línea para qué usuario real existe tu app y cómo sabrás en la semana dos que le sirvió. Ese renglón es tu criterio de éxito: todo lo demás —las capas, las señales, la defensa— es la forma de llegar a poder decirlo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pj-oa0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17" r:id="rId1"/>
    <p:sldLayoutId id="2481907918" r:id="rId2"/>
    <p:sldLayoutId id="2481907919" r:id="rId3"/>
    <p:sldLayoutId id="248190792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6772b7c9eef3dc635bab65ca0d8db5f64904f2cc92e70e71.jpg"/>
  <Relationship Id="rId3" Type="http://schemas.openxmlformats.org/officeDocument/2006/relationships/hyperlink" Target="https://tecnologia.lumbre.lat/object/fsi-pj-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pj-oa06" TargetMode="External"/>
  <Relationship Id="rId3" Type="http://schemas.openxmlformats.org/officeDocument/2006/relationships/notesSlide" Target="../notesSlides/notesSlide2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495800"/>
          <a:chOff x="514350" y="781050"/>
          <a:chExt cx="82296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ye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n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de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duc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finir, especificar, diseñar, construir, probar, proteger, desplegar y sostener una aplicación completa.]]></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fsi-pj-oa06"/>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especificar, diseñar, construir, probar, proteger, desplegar y sostener una aplicación comple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xamen final sin muletas: TU idea real, desde la primera conversación hasta la URL pública sostenida por tu rutina de mantenimiento. Sin menú de opciones ni rutas prediseñadas: especificas, diseñas la arquitectura, diriges a la IA por capas, auditas con las siete señales, pruebas los estados feos y despliegas con secretos en entorno. Cierra con la defensa de quince minutos: explicar cada decisión a un interlocutor técnico. Aquí se ve si aprendiste a construir software, no a seguir receta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2]]></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yecto-final · producto · despliegue · portafolio · defens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isión: tu idea, hasta el fin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aplicación que ]]></a:t>
            </a:r>
            <a:r>
              <a:rPr lang="en-US" b="1" strike="noStrike" sz="2100" spc="0" u="none" cap="none">
                <a:solidFill>
                  <a:srgbClr val="1B2438">
                    <a:alpha val="100000"/>
                  </a:srgbClr>
                </a:solidFill>
                <a:latin typeface="Calibri"/>
              </a:rPr>
              <a:t><![CDATA[tú o alguien real necesite de verdad]]></a:t>
            </a:r>
            <a:r>
              <a:rPr lang="en-US" strike="noStrike" sz="2100" spc="0" u="none" cap="none">
                <a:solidFill>
                  <a:srgbClr val="1B2438">
                    <a:alpha val="100000"/>
                  </a:srgbClr>
                </a:solidFill>
                <a:latin typeface="Calibri"/>
              </a:rPr>
              <a:t><![CDATA[ —el control de clientes de tu trabajo, la agenda de reserva del consultorio familiar, el tablero de entrenamiento del club—. Nada de inventar una idea bonita para la tarea: el proyecto final se sostiene con usuarios auténticos. Las siete fases son las del curso completo, pero caminadas sin guion: definir, especificar, diseñar arquitectura, dirigir el código por capas, probar, proteger, desplegar. Y una octava que casi ningún curso enseña: ]]></a:t>
            </a:r>
            <a:r>
              <a:rPr lang="en-US" b="1" strike="noStrike" sz="2100" spc="0" u="none" cap="none">
                <a:solidFill>
                  <a:srgbClr val="1B2438">
                    <a:alpha val="100000"/>
                  </a:srgbClr>
                </a:solidFill>
                <a:latin typeface="Calibri"/>
              </a:rPr>
              <a:t><![CDATA[sostener]]></a:t>
            </a:r>
            <a:r>
              <a:rPr lang="en-US" strike="noStrike" sz="2100" spc="0" u="none" cap="none">
                <a:solidFill>
                  <a:srgbClr val="1B2438">
                    <a:alpha val="100000"/>
                  </a:srgbClr>
                </a:solidFill>
                <a:latin typeface="Calibri"/>
              </a:rPr>
              <a:t><![CDATA[ —mantenimiento, costos y métricas durante al menos dos semanas públic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siete tiempos · Ruta del proyecto final · Paso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Definir y especificar (M2, día 1-2)]]></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CIFICACION.md completa: problema, usuario, casos de uso, pantallas, flujo, reglas de negocio y criterios de aceptación numerados. El recorte es parte del ejercicio: saca del alcance todo lo que no quepa en dos semanas —un «no por ahora» escrito vale más que un sí invisi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siete tiempos · Ruta del proyecto final · Paso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Arquitectura antes que código (M3+M4, día 2)]]></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agrama de componentes, modelo de datos, lista de APIs externas y funciones de IA con su hoja de costos. Divide en capas con fronteras probables (proyectos 1-5 te enseñaron el tamaño correcto de un bocado) y escribe el plan de construcción orden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siete tiempos · Ruta del proyecto final · Paso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ocumento maestro y construcción por capas (M18-M19)]]></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cumento maestro al día, prompts de capa con criterios de aceptación numerados, un paso por vez con diff revisado. Si la IA propone saltarse una capa o «arreglar» dos a la vez, tú mandas: ese es el hábito, no la velocid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siete tiempos · Ruta del proyecto final · Paso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Auditoría con las siete señales (cnf)]]></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robar funcionalidad: clave en el navegador, dependencia inventada, endpoint inexistente, sql directa con interpolación, permisos solo de menú, cero validación de entrada, borradura sin condición. Las siete pasadas con ctrl-f sobre el código re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siete tiempos · Ruta del proyecto final · Paso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ruebas que incomodan (M15)]]></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S.md: casos felices, límites, estados feos de cada integración, y la prueba de datos —un borrado que solo toque lo suyo, en una base con copia de seguridad de verdad—. Si algo rompió el usuario de prueba, es un hallazgo de HALLAZGOS.md, no un fraca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siete tiempos · Ruta del proyecto final · Paso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espliegue real (M16)]]></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minio propio o subdominio, HTTPS, variables de entorno en el servidor, base migrada con respaldo probado (restaurar una vez, no solo respaldar), logs encendidos y una página de estado honesta si algo se ca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siete tiempos · Ruta del proyecto final · Paso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ostener y defender (M17, semana 3)]]></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semanas pública con tu rutina mensual activada: revisar logs, backups, dependencias, costos. Luego la defensa de quince minutos ante alguien técnico: tres decisiones que defendiste, dos que la IA te hubiera colado sin auditoría, una que cambiarías. Grábala: se cuenta en tu portafol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mpt de arranque (el que ya sabes escrib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xto]]></a:t>
            </a:r>
          </a:p>
        </p:txBody>
      </p:sp>
      <p:sp>
        <p:nvSpPr>
          <p:cNvPr id="8" name="" descr=""/>
          <p:cNvSpPr/>
          <p:nvPr/>
        </p:nvSpPr>
        <p:spPr>
          <a:xfrm>
            <a:off x="514350" y="1504950"/>
            <a:ext cx="8115300" cy="200977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581150"/>
            <a:ext cx="7886700" cy="1857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Proyecto final. Adjunto ESPECIFICACION.md completa (la mia, esc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ita por mi) y el\ndocumento maestro del stack elegido. No empiec]]></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s a programar: primero construimos\nel plan.\n\n1. devuelve el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DESGLOSE por capas con fronteras probables, en orden de construc]]></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cion,\n   con que criterio de aceptacion numerado prueba cada ca]]></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pa\n2. marca cada capa que toque dinero, datos sensibles o una A]]></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PI externa: esas van con\n   auditoria antes de integrarse\n3. 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mpt de arranque (el que ya sabes escrib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2]]></a:t>
            </a:r>
          </a:p>
        </p:txBody>
      </p:sp>
      <p:sp>
        <p:nvSpPr>
          <p:cNvPr id="7" name="" descr=""/>
          <p:cNvSpPr/>
          <p:nvPr/>
        </p:nvSpPr>
        <p:spPr>
          <a:xfrm>
            <a:off x="514350" y="1219200"/>
            <a:ext cx="8115300" cy="200977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8" name=""/>
          <p:cNvSpPr txBox="1"/>
          <p:nvPr/>
        </p:nvSpPr>
        <p:spPr>
          <a:xfrm>
            <a:off x="628650" y="1295400"/>
            <a:ext cx="7886700" cy="1857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nala los puntos del alcance que ves recortables si el tiempo ap]]></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rieta, SIN\n   recortarlos tu: la decision es mia y va escrita e]]></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 ESPECIFICACION.md\n4. por cada capa esperame: te dare el si, y]]></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al terminar mostraras diff y la salida\n   de sus pruebas corri]]></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ndo\n\nReglas del proyecto (del maestro): nunca clave en fronte]]></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d, nunca DELETE sin WHERE\nverificable, nunca dependencia sin c]]></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omprobar que existe, validacion en cada entrada.\nEmpieza por el]]></a:t>
            </a:r>
          </a:p>
        </p:txBody>
      </p:sp>
      <p:sp>
        <p:nvSpPr>
          <p:cNvPr id="9" name="" descr=""/>
          <p:cNvSpPr/>
          <p:nvPr/>
        </p:nvSpPr>
        <p:spPr>
          <a:xfrm>
            <a:off x="514350" y="3181350"/>
            <a:ext cx="8115300" cy="5048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10" name=""/>
          <p:cNvSpPr txBox="1"/>
          <p:nvPr/>
        </p:nvSpPr>
        <p:spPr>
          <a:xfrm>
            <a:off x="628650" y="3257550"/>
            <a:ext cx="78867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desglose. Nada m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mpt de arranque (el que ya sabes escrib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2]]></a:t>
            </a:r>
          </a:p>
        </p:txBody>
      </p:sp>
      <p:sp>
        <p:nvSpPr>
          <p:cNvPr id="7" name=""/>
          <p:cNvSpPr txBox="1"/>
          <p:nvPr/>
        </p:nvSpPr>
        <p:spPr>
          <a:xfrm>
            <a:off x="514350" y="121920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 diferencia entre este prompt y los de los proyectos 1-5: no hay plantilla que te salve del paso 1. Si el desglose de capas que devuelve la IA te parece bien sin leerlo despacio, vuelve a la fase 2: tu trabajo aquí es dirigir, y dirigir empieza por discutir el pl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ntrega este proye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rada con la que quieres que te vean al terminar: «esta persona puede tener una idea y convertirla en software usando IA». Eso es exactamente lo que miden estos seis entregables juntos; cualquiera de ellos solo se puede fingir, los seis n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133600"/>
                <a:gridCol w="5981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treg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arra alta del curso comple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CIFICACION.m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lema real con usuario real, criterios numerados y los «no por ahora» escri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QUITECTURA.m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iagrama, el modelo de datos y la hoja de costos de cada función de 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LLAZGOS.m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IA intentó colarte en las siete señales: con fragmento de código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S.m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s feos provocados, borrado auditado y la restauración del respaldo ejecutada un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2]]></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133600"/>
                <a:gridCol w="5981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treg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arra alta del curso comple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p publ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semanas en producción con rutina de mantenimiento cumplida (logs, backup,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ensa grab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nce minutos explicando decisiones a un interlocutor técnico, sin le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defensa de quince minutos, el evaluador pregunta: «¿por qué tu app tarda en responder a veces y qué hiciste en el diseño por eso?». La respuesta que demuestra el curso entero 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pedí a la IA que optimizara la velocidad y quedó más rápida».]]></a:t>
            </a:r>
          </a:p>
        </p:txBody>
      </p:sp>
      <p:sp>
        <p:nvSpPr>
          <p:cNvPr id="10" name=""/>
          <p:cNvSpPr txBox="1"/>
          <p:nvPr/>
        </p:nvSpPr>
        <p:spPr>
          <a:xfrm>
            <a:off x="666750" y="302895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e estado existe porque la API externa consulta a su vez; lo especifiqué como estado LENTO con indicador visible, le puse timeout y caché con TTL, y la decisión está en ESPECIFICACION.md con su prueba en PRUEBAS.m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2]]></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unca me pasó; mi app siempre responde bien».]]></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un problema de la API, no mí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tu aplicación nunca muestra un error en las dos semanas de producción, el proyecto demuestra cali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pj-oa06"/>
              </a:rPr>
              <a:t><![CDATA[Proyecto final · De la idea a producción, sola y sin re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l prompt de arranque, escribe en una línea para qué usuario real existe tu app y cómo sabrás en la semana dos que le sirvió. Ese renglón es tu criterio de éxito: todo lo demás —las capas, las señales, la defensa— es la forma de llegar a poder decirlo con evidencia.]]></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curso termina donde empieza cualquier software de verdad: alguien lo usa, algo se rompe, tú lo sostienes.]]></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2026-10-25T01:27:24Z</dcterms:created>
  <dcterms:modified xsi:type="dcterms:W3CDTF">2026-10-25T01:27:24Z</dcterms:modified>
  <dc:title>Proyecto final · De la idea a producción, sola y sin red</dc:title>
  <dc:description>Presentación editable del OA «Proyecto final · De la idea a producción, sola y sin red». Enlace: https://tecnologia.lumbre.lat/object/fsi-pj-oa06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