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habla-con-tu-celular-asistentes-de-voz-sin-teclear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6j2M2mGV83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habla-con-tu-celular-asistentes-de-voz-sin-teclear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le habla (esto es lo único que necesitas saber)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le habla (esto es lo único que necesitas saber)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le habla (esto es lo único que necesitas saber)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cir su nombre, esperar un segundo y pedir una sola cosa con frase co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mbre, pausa y un solo pedido. Con eso funciona casi siempre sin necesidad de gritar ni de repe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Primero di su nombre: «Oye Alexa», «Hola Google», «Oye Siri». Ese nombre es la señal de que le hablas a ella»; «Un solo pedido por vez»; «Habla como hablarías con alguien sentado frente a ti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habla-con-tu-celular-asistentes-de-voz-sin-teclear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Repetir igual no ayuda; reformular más despacio,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No insistas con la misma frase: dila más despacio o con otras palabra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habla-con-tu-celular-asistentes-de-voz-sin-teclear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Que no se te olvide la pastilla → «Recuérdame tomar la pastilla a las nueve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 música de tu época → «Pon música de Agustín Lar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te lean lo que te mandaron → «Léeme el último mensaje de WhatsApp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 si llevar paraguas → «¿Llueve mañana?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«Recuérdame tomar la pastilla a las nueve de la noche.»»; ««Pon música de Agustín Lara.»»; ««Léeme el último mensaje de WhatsApp.»»; ««¿Llueve mañana?»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habla-con-tu-celular-asistentes-de-voz-sin-teclear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llamo al asistente del iPhon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«Oye Siri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Y al del celular Androi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«Hola Google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Y al altavoz de la sa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«Oye Alex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uedo borrar lo que grabó de mí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su aplicación: «Historial de voz» o «Actividad» → Borrar siempre o Eliminar t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e digo mi clave o mis datos bancari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Nunca se dicen en voz alta ni se compart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¿Qué tres cosas le pedirías tú mañana a un asistente de voz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habla-con-tu-celular-asistentes-de-voz-sin-teclear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9199" r:id="rId1"/>
    <p:sldLayoutId id="2481909200" r:id="rId2"/>
    <p:sldLayoutId id="2481909201" r:id="rId3"/>
    <p:sldLayoutId id="24819092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2c3b750e4cf65d5f382d40241c7c7236e07d03004381f581.jpg"/>
  <Relationship Id="rId3" Type="http://schemas.openxmlformats.org/officeDocument/2006/relationships/hyperlink" Target="https://tecnologia.lumbre.lat/object/habla-con-tu-celular-asistentes-de-voz-sin-teclea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6j2M2mGV83E2.jpg"/>
  <Relationship Id="rId3" Type="http://schemas.openxmlformats.org/officeDocument/2006/relationships/hyperlink" Target="https://tecnologia.lumbre.lat/object/habla-con-tu-celular-asistentes-de-voz-sin-teclear" TargetMode="External"/>
  <Relationship Id="rId4" Type="http://schemas.openxmlformats.org/officeDocument/2006/relationships/hyperlink" Target="https://www.youtube.com/watch?v=6j2M2mGV83E" TargetMode="External"/>
  <Relationship Id="rId5" Type="http://schemas.openxmlformats.org/officeDocument/2006/relationships/hyperlink" Target="https://www.youtube.com/watch?v=6j2M2mGV83E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habla-con-tu-celular-asistentes-de-voz-sin-teclear" TargetMode="External"/>
  <Relationship Id="rId3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lula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ste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cle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un asistente de voz en el día a día y decidir qué hacer con las grabacion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habla-con-tu-celular-asistentes-de-voz-sin-teclear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un asistente de voz en el día a día y decidir qué hacer con las grab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hablarle a Siri, Google o Alexa: el nombre, la pausa y un solo pedido. Ocho frases útiles, el truco cuando no te entiende y cómo borrar las grabaciones de tu voz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sistente de voz · Siri · Alexa · Google · adultos mayores · privaci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 con tu celular: asistentes de voz sin tecl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de voz es la inteligencia artificial que mejor le queda a quien no quiere andar tecleando en pantallas chiquitas: solo hab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i es el del iPhone, el Asistente de Google es el de los celulares Android, y Alexa es el del altavoz de la sala. Cada uno hace lo mismo: escucha una frase tuya y hace algo por t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 con tu celular: asistentes de voz sin tecl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Incorporar ALEXA para tus Adultos Mayore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Incorporar ALEXA para tus adultos mayores?, canal Pedro Tu Geriat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1623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7719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8957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di su nombre: «Oye Alexa», «Hola Google», «Oye Siri». Ese nombre es la señal de que le hablas a ella, y no a tu plática con la vec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 un segundo, a veces se prende una lucecita, y ya después dices tu ped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pedido por vez: «¿Qué hora es?». Cuando conteste, pides lo sigui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 como hablarías con alguien sentado frente a ti: ni susurrando ni gritando, con frases cort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cosas que puedes pedirle hoy mism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628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uérdame tomar la pastilla a las nueve de la noche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0193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0193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lama a mi hija.» o «Mándale un mensaje a mi nieto que llego tarde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43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2743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n música de Agustín Lara.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143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143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 día es hoy?» o «¿A qué hora tengo la cita del médico?»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3533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533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Llueve mañana?»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514350" y="3933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33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éeme el último mensaje de WhatsApp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933575"/>
            <a:ext cx="8115300" cy="21240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933575"/>
            <a:ext cx="38100" cy="21240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aga la luz de la sal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n una alarma a las seis.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0097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te entendió a la primer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409825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insistas con la misma frase: dila más despacio o con otras palabras. Si te dice «no te entendí», cambia «¿cómo voy a la farmacia?» por «ponme la dirección de la farmacia». Al aparato no le ofende que repitas: no se cansa, no se apura y no te va a regañar por preguntar cinco ve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813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813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voz queda grabada (y puedes borrarl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 aparatos guardan grabaciones de lo que les dices. Se puede borrar: en la aplicación del asistente (Google o la app de Alexa) hay un apartado llamado «Historial de voz» o «Actividad», donde eliges «Borrar siempre» o «Eliminar todo». Además, casi todos llevan un botón físico para cortarles el micrófono: si no lo vas a usar, apréta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5814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una regla simple: nunca digas en voz alta, delante de desconocidos, tus datos bancarios, tu dirección exacta ni ninguna contraseñ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 habla (esto es lo único que necesitas sabe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manera de pedirle algo a un asistente de vo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ritarle y decirle cinco pedidos segui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ir su nombre, esperar un segundo y pedir una sola cosa con frase cor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le sin decir su nombre, a ver si adivi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blarle en inglés, que seguro funciona mejo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 habla (esto es lo único que necesitas sabe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sistente no te entendió, conviene repetir la idea con otras palabras y más despa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 habla (esto es lo único que necesitas sabe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lo que quieres hacer con la frase exacta que le dices al asist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Que no se te olvide la pastil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cuchar música de tu épo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Que te lean lo que te mandar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aber si llevar paragu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on música de Agustín Lara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éeme el último mensaje de WhatsApp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¿Llueve mañana?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Recuérdame tomar la pastilla a las nueve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llamo al asistente del iPhon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Oye Siri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 al del celular Androi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la Google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 al altavoz de la sala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Oye Alexa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o borrar lo que grabó de mí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u aplicación: «Historial de voz» o «Actividad» → Borrar siempre o Eliminar tod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e digo mi clave o mis datos bancario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 habla (esto es lo único que necesitas saber) · Para tener a la mano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Nunca se dicen en voz alta ni se comparten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habla-con-tu-celular-asistentes-de-voz-sin-teclear"/>
              </a:rPr>
              <a:t><![CDATA[Habla con tu celular: asistentes de voz sin tecle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 habla (esto es lo único que necesitas sabe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cosas le pedirías tú mañana a un asistente de vo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09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críbelas como si se las dijeras en voz alta: «Recuérdame…», «Pon…», «Llama a…». Mañana solo tienes que decirl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705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2026-10-25T01:48:46Z</dcterms:created>
  <dcterms:modified xsi:type="dcterms:W3CDTF">2026-10-25T01:48:46Z</dcterms:modified>
  <dc:title>Habla con tu celular: asistentes de voz sin teclear</dc:title>
  <dc:description>Presentación editable del OA «Habla con tu celular: asistentes de voz sin teclear». Enlace: https://tecnologia.lumbre.lat/object/habla-con-tu-celular-asistentes-de-voz-sin-teclear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