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1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gg3CugFd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ibe Coding: construir software conversando con una 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edir a la IA que genere una función y luego leerla línea por línea → Vibe Coding s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ubir a producción el primer código que escupe la IA → Trampa peligr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vidir el proyecto en tareas pequeñas y probar cada una → Vibe Coding s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er la llave de la API directamente en el código → Trampa peligr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uardar versiones para poder regresar si algo se rompe → Vibe Coding s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escribir todo "porque la IA lo hace rápido" sin respaldo → Trampa peligr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ibe Coding responsable describe problemas, divide el proyecto, revisa el código generado, prueba, controla versiones y protege credenciales; la trampa es copiar código y ponerlo directo en producción sin entende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sar la IA para construir más rápido mientras tú defines, revisas y prueb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multiplica tu capacidad; tú pones el criterio, el alcance y la vali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sar la IA para multiplicar la capacidad de construcción de una persona, no para sustituir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scribir el problema y el resultado esperado → Definir alcance y criterios de aceptación → Pedir a la IA una primera versión → Probar y detectar errores → Iterar y mejorar con retroalim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piensas y acotas, luego pides, después pruebas e iteras. Saltarte la definición es donde nacen los proyectos fall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tegoría enseña una mentalidad de problema, oportunidad, prototipo, solución, producto, cliente, ingreso, mejora y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algo que te gustaría construir con ayuda de IA (una app, un tablero, un automatizmo para tu trabajo). Escríbelo en dos frases: qué resuelve y para quién. Lo retomarás en el proyecto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6331" r:id="rId1"/>
    <p:sldLayoutId id="2481906332" r:id="rId2"/>
    <p:sldLayoutId id="2481906333" r:id="rId3"/>
    <p:sldLayoutId id="24819063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b894b1f5073d469eb4c66e77fecb796b9fa8da53bd04d131.jpg"/>
  <Relationship Id="rId3" Type="http://schemas.openxmlformats.org/officeDocument/2006/relationships/hyperlink" Target="https://tecnologia.lumbre.lat/object/iav-c01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hyperlink" Target="https://tecnologia.lumbre.lat/object/iav-c01-r01-oa01" TargetMode="External"/>
  <Relationship Id="rId4" Type="http://schemas.openxmlformats.org/officeDocument/2006/relationships/hyperlink" Target="https://tecnologia.lumbre.lat/object/iav-c01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gg3CugFdZA2.jpg"/>
  <Relationship Id="rId3" Type="http://schemas.openxmlformats.org/officeDocument/2006/relationships/hyperlink" Target="https://tecnologia.lumbre.lat/object/iav-c01-r01-oa01" TargetMode="External"/>
  <Relationship Id="rId4" Type="http://schemas.openxmlformats.org/officeDocument/2006/relationships/hyperlink" Target="https://www.youtube.com/watch?v=_gg3CugFdZA" TargetMode="External"/>
  <Relationship Id="rId5" Type="http://schemas.openxmlformats.org/officeDocument/2006/relationships/hyperlink" Target="https://www.youtube.com/watch?v=_gg3CugFd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din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)?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Vibe Coding como una forma de multiplicar tu capacidad de construir con IA sin delegarle el razonamiento, y reconocer sus lími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cápsula del curso: qué significa realmente construir software hablando con una IA, y por qué no es pegar lo primero que gen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be coding · ia · empezar · menta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versando con un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ibe Coding convierte una idea hablada en software: tú pones el criterio, la IA multiplica la constru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versando con un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vibe cod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para contextualizar. No necesitas entender todo: el curso lo va explicando paso a pa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versando con una 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sab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quieres 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o no dominas cada lenguaje, cada framework y cada configuración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be Cod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forma de trabajar en la que te apoyas intensamente en una inteligencia artificial para diseñar, generar código, crear bases de datos, integrar servicios, encontrar errores y desplegar… mientras tú pones algo que la IA no puede poner por ti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magia ni es trampa. Es una nueva forma de construir donde una persona, con ayuda de agentes, puede hacer el trabajo que antes requería un equipo comple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versando con una 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dea en una fra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IA par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r la capacidad de constru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una persona, no par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ir el razon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la IA sí puede hacer por t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a solución y proponer su arquitec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 interfaces, código, bases de datos y API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servicios externos y explicar qué hace cada par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r errores, sugerir pruebas y escribir documentació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rte a desplegar y a evolucionar el produc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el Vibe Coding NO 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está la trampa que hay que evitar desde el día uno. Vibe Coding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ignifica escribir cualquier cosa y confiar ciegamente en la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adie sube a producción código que no entiende solo porque 'una IA lo dijo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 hace Vibe Coding en serio aprende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por 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IA acelera; tú respondes por lo que se public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el Vibe Coding NO 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juguete y un producto casi siempre está en la revisión huma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3228975"/>
                <a:gridCol w="4886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A escribe todo y yo c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describes, revisas y pruebas; la IA propo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compila, ya funci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ilar es el inicio: hay que probar casos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necesito entender el códi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cesitas entenderlo lo suficiente para auditar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A sabe cuándo pa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defines el alcance y los criterios de acep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el Vibe Coding NO 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: ¿es Vibe Coding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ligro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ibe Coding sa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mpa peligros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edir a la IA que genere una función y luego leerla línea por líne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ubir a producción el primer código que escupe la I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vidir el proyecto en tareas pequeñas y probar cada un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er la llave de la API directamente en el códi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uardar versiones para poder regresar si algo se romp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escribir todo "porque la IA lo hace rápido" sin respal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el Vibe Coding NO 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describe MEJOR el Vibe Coding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ir código a mano sin usar IA para no "hacer trampa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jar que la IA decida qué construir y cómo cobr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sar la IA para construir más rápido mientras tú defines, revisas y prueb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piar el primer resultado de la IA y publicarlo tal cu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ntalidad que vas a entren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de trabajo que repetirás en cada proyecto con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finir alcance y criterios de acept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a la IA una primera vers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bar y detectar error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terar y mejorar con retroalimen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scribir el problema y el resultado esperad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alidad que vas a entre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segu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ser programador para aprovechar este curso. Sí necesitas curiosidad y disposición 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o que construy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unque la IA lo escriba por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ntalidad que vas a entren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algo que te gustaría construir con ayuda de IA (una app, un tablero, un automatizmo para tu trabajo). Escríbelo en dos frases: qué resuelve y para quién. Lo retomarás en el proyecto fi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te preocupes todavía por el cómo. Describe el qué y el para quién con la mayor claridad pos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ntalidad que vas a entre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1"/>
              </a:rPr>
              <a:t><![CDATA[¿Qué es Vibe Coding (y qué NO es)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ibe Coding multiplica tu capacidad de construir, no reemplaza tu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, probar y proteger credenciales es parte del trabajo, no un lu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clo es: describir, acotar, generar, probar e iter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una aplicación para que la IA la constr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prenderás a escribir especificaciones que un agente puede ejecutar sin adivin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2026-10-25T01:00:58Z</dcterms:created>
  <dcterms:modified xsi:type="dcterms:W3CDTF">2026-10-25T01:00:58Z</dcterms:modified>
  <dc:title>¿Qué es Vibe Coding (y qué NO es)?</dc:title>
  <dc:description>Presentación editable del OA «¿Qué es Vibe Coding (y qué NO es)?». Enlace: https://tecnologia.lumbre.lat/object/iav-c01-r01-oa01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