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1-r01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1-r01-oa02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1-r01-oa02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tecnologia.lumbre.lat/object/iav-c01-r01-oa02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_gg3CugFdZ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1-r01-oa02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s cinco bloques de una buena descripción» (2 de 2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1-r01-oa02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nuevo · registrar un cliente · un minu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Buen criterio = sujeto concreto + acción medible + condición verificab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Un usuario nuevo registra su primer cliente en menos de un minuto sin ayu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1-r01-oa02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Objetivo → Qué problema resuelve y para quié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VP → La versión más pequeña que ya aporta valo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iterio de aceptación → Cómo sabrás que algo ya funcion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bigüedad → Lo que obliga a la IA a adivin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Objetivo: qué resuelve y para quién. MVP: la versión más pequeña que ya resuelve el problema central. Criterio de aceptación: cómo sabrás que ya funcion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1-r01-oa02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Relacionar» (2 de 2)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Anatomía de una especificación míni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5: 1. Objetiv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Una frase: "Una app para que [quién] pueda [qué resultado]"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1-r01-oa02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Anatomía de una especificación míni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5: 2. Funcion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Tres o cuatro verbos concretos. Si son diez, aún no sabes qué construi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1-r01-oa02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Anatomía de una especificación míni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5: 3. Dat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Qué campos guardas: cliente, teléfono, notas, fecha. De aquí sale la base de dat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1-r01-oa02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Anatomía de una especificación míni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5: 4. Criteri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Tres cosas medibles que al cumplirse significan "está lista"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1-r01-oa02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Anatomía de una especificación míni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5 de 5: 5. Fuera de alcanc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scribe lo que NO hará en esta versión. Evita que la IA agregue de má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1-r01-oa02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Que un usuario registre y recupere un cliente en menos de un minu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Solo este criterio es medible: puedes abrir la app, hacer la prueba y verificar si se cump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Un criterio de aceptación convierte un deseo vago en algo verificable: sujeto concreto, acción medible y condición verificab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01-r01-oa02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Toma la idea que anotaste en el objeto anterior y escribe su especificación mínima en cinco líneas: objetivo, tres funciones, datos que guarda y un criterio de aceptación medib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01-r01-oa02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17233" r:id="rId1"/>
    <p:sldLayoutId id="2481917234" r:id="rId2"/>
    <p:sldLayoutId id="2481917235" r:id="rId3"/>
    <p:sldLayoutId id="2481917236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c98d5c84a74a28996dee6ecbeaabd422f5691ed647b841781.jpg"/>
  <Relationship Id="rId3" Type="http://schemas.openxmlformats.org/officeDocument/2006/relationships/hyperlink" Target="https://tecnologia.lumbre.lat/object/iav-c01-r01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1-r01-oa02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1-r01-oa02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1-r01-oa02" TargetMode="External"/>
  <Relationship Id="rId3" Type="http://schemas.openxmlformats.org/officeDocument/2006/relationships/hyperlink" Target="https://tecnologia.lumbre.lat/object/iav-c01-r01-oa02" TargetMode="External"/>
  <Relationship Id="rId4" Type="http://schemas.openxmlformats.org/officeDocument/2006/relationships/hyperlink" Target="https://tecnologia.lumbre.lat/object/iav-c01-r01-oa02" TargetMode="External"/>
  <Relationship Id="rId5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_gg3CugFdZA2.jpg"/>
  <Relationship Id="rId3" Type="http://schemas.openxmlformats.org/officeDocument/2006/relationships/hyperlink" Target="https://tecnologia.lumbre.lat/object/iav-c01-r01-oa02" TargetMode="External"/>
  <Relationship Id="rId4" Type="http://schemas.openxmlformats.org/officeDocument/2006/relationships/hyperlink" Target="https://www.youtube.com/watch?v=_gg3CugFdZA" TargetMode="External"/>
  <Relationship Id="rId5" Type="http://schemas.openxmlformats.org/officeDocument/2006/relationships/hyperlink" Target="https://www.youtube.com/watch?v=_gg3CugFdZA" TargetMode="External"/>
  <Relationship Id="rId6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1-r01-oa02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1-r01-oa02" TargetMode="Externa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1-r01-oa02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1-r01-oa02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1-r01-oa02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1-r01-oa02" TargetMode="Externa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1-r01-oa02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1-r01-oa02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1-r01-oa02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1-r01-oa02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1-r01-oa02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1-r01-oa02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1-r01-oa02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1-r01-oa02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1-r01-oa02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1-r01-oa02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01-r01-oa02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scribi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plicació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struya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01-r01-oa02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1-r01-oa02"/>
              </a:rPr>
              <a:t><![CDATA[Describir una aplicación para que la IA la construy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dactar la descripción de una aplicación en lenguaje natural con objetivo, usuarios, funciones y criterios de aceptación que un agente puede ejecutar sin ambigüedad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diferencia entre una IA que te sorprende y una que te frustra casi siempre está en cómo describes lo que quieres. Aquí aprendes a escribir especificacione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4038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1-r01-oa02"/>
              </a:rPr>
              <a:t><![CDATA[Describir una aplicación para que la IA la construy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especificación · requisitos · mvp · vibe coding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IA no adivina: construye lo que le describ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1-r01-oa02"/>
              </a:rPr>
              <a:t><![CDATA[Describir una aplicación para que la IA la construy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libre de Wikimedia Commons (CC BY-SA 4.0, autor: Giles Laurent)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wikimedia.web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IA no adivina: construye lo que le describ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01-r01-oa02"/>
              </a:rPr>
              <a:t><![CDATA[Describir una aplicación para que la IA la construy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22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es vibe coding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1952625"/>
            <a:ext cx="4267200" cy="1314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de apoyo (Platzi): define el vibe coding en pocas palabras. El curso lo aterriza paso a paso en la práctic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3381375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384810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397192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IA no adivina: construye lo que le describ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1-r01-oa02"/>
              </a:rPr>
              <a:t><![CDATA[Describir una aplicación para que la IA la construy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2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3267075"/>
            <a:ext cx="8115300" cy="1181100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3267075"/>
            <a:ext cx="38100" cy="1181100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 le pides 'hazme una app para mi negocio', la IA rellena los huecos con suposiciones. Algunas acertarán; otras te obligarán a corregir media hor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860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buenos constructores con IA dedican tiempo 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ribir antes de ped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Una especificación clara no limita a la IA: le da un blanco al que apuntar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343275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gla de or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85800" y="3752850"/>
            <a:ext cx="77724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tú no sabes explicar qué quieres, la IA tampoco sabrá construirlo. Escribir la descripción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pensar el producto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cinco bloques de una buena descripc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1-r01-oa02"/>
              </a:rPr>
              <a:t><![CDATA[Describir una aplicación para que la IA la construy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ivo: qué problema resuelve y para quié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6192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6192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uarios: quién la va a usar y desde dónd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00977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00977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nciones: qué debe poder hacer (lista corta y concreta)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240982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240982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s: qué información guarda y muestra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28003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28003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iterios de aceptación: cómo sabrás que ya funciona.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514350" y="32004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íjate en el último punto, que es el que casi nadie escribe. Un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iterio de acept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convierte un deseo vago en algo verificabl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cinco bloques de una buena descripc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1-r01-oa02"/>
              </a:rPr>
              <a:t><![CDATA[Describir una aplicación para que la IA la construy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vez de 'que sea fácil de usar', es 'un usuario nuevo registra su primer cliente en menos de un minuto sin ayuda'. Eso sí se puede proba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cinco bloques de una buena descrip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1-r01-oa02"/>
              </a:rPr>
              <a:t><![CDATA[Describir una aplicación para que la IA la construy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 deseo, distinto resultado: la especificación elimina la ambigüeda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1-r01-oa02"/>
              </a:rPr>
              <a:t><![CDATA[Describir una aplicación para que la IA la construy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2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257425"/>
        </p:xfrm>
        <a:graphic>
          <a:graphicData uri="http://schemas.openxmlformats.org/drawingml/2006/table">
            <a:tbl>
              <a:tblPr firstRow="1" bandRow="1"/>
              <a:tblGrid>
                <a:gridCol w="2476500"/>
                <a:gridCol w="56388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edir con vaguedad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edir con especifica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n CRM bonito para mi negoc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Guarda clientes con nombre, teléfono y notas; muéstralos en una lista buscabl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e genere report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n botón exporta el total de ventas del mes en PDF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Que se vea modern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na sola pantalla, un campo de captura y un botón grande; funciona en el celul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VP: la primera versión que ya aporta valo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1-r01-oa02"/>
              </a:rPr>
              <a:t><![CDATA[Describir una aplicación para que la IA la construy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construyas el producto completo de golpe. Define el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VP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(producto mínimo viable): la versión más pequeña que ya resuelve el problema central y que puedes mostrar a un usuario real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860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MVP del CRM no tiene panel de métricas, ni permisos por rol, ni modo oscuro. Tiene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regar un cliente y buscar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Nada más. Lo demás llega despué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ompletar la fras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1-r01-oa02"/>
              </a:rPr>
              <a:t><![CDATA[Describir una aplicación para que la IA la construy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MVP: la primera versión que ya aporta valo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leta el patrón de un criterio de aceptación: "Un usuario ___ puede ___ en menos de ___ sin ayuda de nadie."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Relacio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1-r01-oa02"/>
              </a:rPr>
              <a:t><![CDATA[Describir una aplicación para que la IA la construy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MVP: la primera versión que ya aporta valo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areja cada término con su definic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669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Objetiv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19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MVP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71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Criterio de aceptación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Ambigüedad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766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628650" y="39528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a versión más pequeña que ya aporta valor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628650" y="43053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Cómo sabrás que algo ya funciona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Relacio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1-r01-oa02"/>
              </a:rPr>
              <a:t><![CDATA[Describir una aplicación para que la IA la construy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Lo que obliga a la IA a adivina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Qué problema resuelve y para quién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1-r01-oa02"/>
              </a:rPr>
              <a:t><![CDATA[Describir una aplicación para que la IA la construy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VP: la primera versión que ya aporta valor · Anatomía de una especificación mínima · Paso 1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Objetiv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frase: "Una app para que [quién] pueda [qué resultado]"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1-r01-oa02"/>
              </a:rPr>
              <a:t><![CDATA[Describir una aplicación para que la IA la construy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VP: la primera versión que ya aporta valor · Anatomía de una especificación mínima · Paso 2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Funcion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 o cuatro verbos concretos. Si son diez, aún no sabes qué construi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1-r01-oa02"/>
              </a:rPr>
              <a:t><![CDATA[Describir una aplicación para que la IA la construy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VP: la primera versión que ya aporta valor · Anatomía de una especificación mínima · Paso 3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Dato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 campos guardas: cliente, teléfono, notas, fecha. De aquí sale la base de dato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1-r01-oa02"/>
              </a:rPr>
              <a:t><![CDATA[Describir una aplicación para que la IA la construy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VP: la primera versión que ya aporta valor · Anatomía de una especificación mínima · Paso 4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Criterio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 cosas medibles que al cumplirse significan "está lista"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1-r01-oa02"/>
              </a:rPr>
              <a:t><![CDATA[Describir una aplicación para que la IA la construy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VP: la primera versión que ya aporta valor · Anatomía de una especificación mínima · Paso 5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Fuera de alcanc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 lo que NO hará en esta versión. Evita que la IA agregue de má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1-r01-oa02"/>
              </a:rPr>
              <a:t><![CDATA[Describir una aplicación para que la IA la construy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MVP: la primera versión que ya aporta valo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l es el MEJOR criterio de aceptación para un MVP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1990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Que la aplicación sea moderna y agradable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37172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Que funcione bien y no tenga errore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27527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Que un usuario registre y recupere un cliente en menos de un minuto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4480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Que tenga todas las funciones de un CRM profesional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1-r01-oa02"/>
              </a:rPr>
              <a:t><![CDATA[Describir una aplicación para que la IA la construy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MVP: la primera versión que ya aporta valo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ma la idea que anotaste en el objeto anterior y escribe su especificación mínima en cinco líneas: objetivo, tres funciones, datos que guarda y un criterio de aceptación medibl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una función no cabe en una frase simple, probablemente no pertenezca al MVP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7433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VP: la primera versión que ya aporta valo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01-r01-oa02"/>
              </a:rPr>
              <a:t><![CDATA[Describir una aplicación para que la IA la construy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22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41922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41922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uarda esta especifica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 descripción es tu primer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cumento maest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La reutilizarás al pedirle código a la IA y al probar el resultado: es tu vara de medir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3842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3842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ribir antes de pedir es pensar el producto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03847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03847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MVP es lo mínimo que ya resuelve el problema central.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34290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4290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buen criterio de aceptación es medible, no una opinión.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514350" y="3829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 pas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 capas de una aplic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para que tu especificación se traduzca en interfaz, lógica y datos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2026-10-25T04:02:40Z</dcterms:created>
  <dcterms:modified xsi:type="dcterms:W3CDTF">2026-10-25T04:02:40Z</dcterms:modified>
  <dc:title>Describir una aplicación para que la IA la construya</dc:title>
  <dc:description>Presentación editable del OA «Describir una aplicación para que la IA la construya». Enlace: https://tecnologia.lumbre.lat/object/iav-c01-r01-oa02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