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1-r01-oa03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_gg3CugFd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3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pa mental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Guardar la información es tarea de la capa de datos. El frontend solo muestra y recibe entr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atos: dónde se guarda la información, la tabla clientes con nombre, teléfono y fe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intar la lista de clientes en pantalla → Fronten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chazar un correo con formato inválido → Backen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finir la tabla clientes con sus columnas → Da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ostrar un mensaje de éxito al guardar → Fronten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alcular cuántos clientes hay este mes → Backen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Guardar el registro de un cliente nuevo → Da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rontend: la interfaz que el usuario toca y ve. Backend: la lógica que decide y procesa. Datos: dónde se guarda la infor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l backend y a datos: la petición quizá no valide o no escriba el regi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Guardar implica la lógica (backend) y el registro (datos). El frontend solo disparó la pet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Backend: validar que el teléfono tenga formato y guardar el cliente. Datos: la tabla clientes donde se guarda el regi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3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tu MVP del objeto anterior y escribe una frase por capa: qué mostrará el frontend, qué decidirá el backend y qué guardará la capa de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67" r:id="rId1"/>
    <p:sldLayoutId id="2481917268" r:id="rId2"/>
    <p:sldLayoutId id="2481917269" r:id="rId3"/>
    <p:sldLayoutId id="248191727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c451bf1421f0d67ae9b5f4821e21c51a94c3e2c46874ce11.jpg"/>
  <Relationship Id="rId3" Type="http://schemas.openxmlformats.org/officeDocument/2006/relationships/hyperlink" Target="https://tecnologia.lumbre.lat/object/iav-c01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  <Relationship Id="rId3" Type="http://schemas.openxmlformats.org/officeDocument/2006/relationships/hyperlink" Target="https://tecnologia.lumbre.lat/object/iav-c01-r01-oa03" TargetMode="External"/>
  <Relationship Id="rId4" Type="http://schemas.openxmlformats.org/officeDocument/2006/relationships/hyperlink" Target="https://tecnologia.lumbre.lat/object/iav-c01-r01-oa03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_gg3CugFdZA2.jpg"/>
  <Relationship Id="rId3" Type="http://schemas.openxmlformats.org/officeDocument/2006/relationships/hyperlink" Target="https://tecnologia.lumbre.lat/object/iav-c01-r01-oa03" TargetMode="External"/>
  <Relationship Id="rId4" Type="http://schemas.openxmlformats.org/officeDocument/2006/relationships/hyperlink" Target="https://www.youtube.com/watch?v=_gg3CugFdZA" TargetMode="External"/>
  <Relationship Id="rId5" Type="http://schemas.openxmlformats.org/officeDocument/2006/relationships/hyperlink" Target="https://www.youtube.com/watch?v=_gg3CugFdZA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p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rontend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cken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t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1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las tres capas de una aplicación (interfaz, lógica y datos) y cómo la IA ayuda a generar cada una sin perder el mapa comple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pedirle buen código a una IA necesitas saber qué pieza estás pidiendo. Aquí ves el mapa: lo que se ve, lo que piensa y lo que recuer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rontend · backend · base de datos · api · arquitectu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aplicación tiene tres cap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Public domain, autor: Archivo Fotográfico perteneciente a la Dirección de Arquitectura del Ministerio de OO.PP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aplicación tiene tres cap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vibe cod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195262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(Platzi): define el vibe coding en pocas palabras. El curso lo aterriza paso a paso en la práct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3813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84810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397192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aplicación tiene tres cap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le pides código a una IA, ayuda mucho sabe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qué capa le estás habl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a aplicación, por sencilla que sea, se organiza en tres niveles que trabajan jun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 restaurante: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onde ves el menú y pides (frontend),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prepara el plato (backend) y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onde están los ingredientes (base de datos). Ninguna capa hace el trabajo sol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app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ronten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Pantall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Boton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6289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Lo que ve el usuari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ackend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gl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38200" y="36290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álculo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39433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Decisione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267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ato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838200" y="12192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Tabl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5430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gistr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8573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Quien recuerd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aplicación tiene tres cap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isma petición viaja por las tres capas: el clic, la regla y el registr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266825"/>
                <a:gridCol w="2781300"/>
                <a:gridCol w="4067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en un CRM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onten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interfaz que el usuario toca y 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antalla con la lista de clientes y el botón Agreg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cken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lógica que decide y proce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idar que el teléfono tenga formato y guardar 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ónde se guarda la infor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tabla clientes con nombre, teléfono y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PI: el puente entre las cap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 el frontend y el backend vive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un conjunto de puertas con nombre donde un lado le pide algo al otro y recibe una respuesta. Cuando el botón Agregar funciona, casi siempre envió una petición a una puerta del backend (por ejemplo, guardar cliente) y recibió un sí o un n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s dominar las APIs hoy (tendrás un curso entero para eso), pero sí sabe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existen y para qué sir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son la costura que une tus cap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API: el puente entre las cap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rontend es la capa donde se guarda la información de forma perman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API: el puente entre las cap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tarea según la capa a la que pertene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ronten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acken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at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intar la lista de clientes en pantall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chazar un correo con formato inválid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finir la tabla clientes con sus columna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ostrar un mensaje de éxito al guard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alcular cuántos clientes hay este m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Guardar el registro de un cliente nuev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API: el puente entre las cap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usuario oprime Agregar pero el cliente no se guarda. ¿A qué capas conviene mirar primero, en orde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olo al frontend: seguro es un error de diseñ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l backend y a datos: la petición quizá no valide o no escriba el regist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Únicamente al aspecto visual del bot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 ninguna: hay que reescribir toda la aplic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te ayuda la IA capa por cap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ontend: pide la pantalla describiendo campos y botones; revisa que sea usable en el celul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ckend: pide la regla de negocio en español claro; lee qué hace antes de aceptar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: parte de tu lista de campos del MVP; de ahí sale el esquema de la base de dato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14350" y="34099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81050" y="33909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le pidas 'todo el sistema' a la IA. Pide una capa, una función, un botón. Revisa. Luego sigu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14350" y="41814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81050" y="41624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Principio de trabajo de esta categorí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te ayuda la IA capa por cap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u MVP del objeto anterior y escribe una frase por capa: qué mostrará el frontend, qué decidirá el backend y qué guardará la capa de da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a capa no tiene nada que decir, quizá estás pidiendo de más para un MVP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te ayuda la IA capa por cap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3"/>
              </a:rPr>
              <a:t><![CDATA[Las capas de una aplicación: frontend, backend y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pp se organiza en frontend, backend y da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I es el puente por donde las capas se habla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por capas te da control y a la IA le da un blanco clar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r y depurar con IA sin romper lo que ya 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onde separas a quien construye juguetes de quien construye product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2026-10-25T04:03:14Z</dcterms:created>
  <dcterms:modified xsi:type="dcterms:W3CDTF">2026-10-25T04:03:14Z</dcterms:modified>
  <dc:title>Las capas de una aplicación: frontend, backend y datos</dc:title>
  <dc:description>Presentación editable del OA «Las capas de una aplicación: frontend, backend y datos». Enlace: https://tecnologia.lumbre.lat/object/iav-c01-r01-oa03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