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1-r01-oa04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_gg3CugFd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4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ontrol de versiones es la red de seguridad: si el arreglo empeora todo, regresas al último punto que funciona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Guarda una versión de tu código antes de pedir un arreglo. Si la IA empeora las cosas, poder volver atrás es tu red de segu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4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edir ayuda sin perder el contr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Reprodu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gra que el error aparezca otra vez y anota los pasos exac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edir ayuda sin perder el contr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Cap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pia el mensaje de error completo, sin resumir ni traduc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edir ayuda sin perder el contr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Reco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para el fragmento de código mínimo donde sospechas que está el probl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edir ayuda sin perder el contr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Preg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 la IA: el error, lo que esperabas y el código mínimo. Pide explicación, no solo el arreg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edir ayuda sin perder el contr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Entien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aceptes un arreglo que no entiendes. Pregunta por qué funcionaba antes y por qué ahora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edir ayuda sin perder el contr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Verif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plica, vuelve a ejecutar tu prueba y confirma que lo anterior sigue inta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tecnologia.lumbre.lat/object/iav-c01-r01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uta de decisión: ¿qué hago con este error?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uta de decisión: ¿qué hago con este error?» (3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e pido que me explique el porqué y lo reviso antes de apl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ntender antes de aceptar protege el sistema y te enseña. Aplicar a ciegas o borrar el respaldo son las trampas clás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 aceptes un arreglo que no entiendes. Pregunta por qué funcionaba antes y por qué ahora no. Revisa el arreglo y prueba de nuevo antes de acept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4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Totalmente segu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te bloque mide tu confianza, no te califica: sirve para saber si conviene repasar el método de depu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rror más caro es pedirle a la IA que arregle algo y descubrir que rompió otra cosa que sí funciona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4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tu app del curso: escribe DOS pruebas concretas (situación y resultado esperado) que usarás para saber si tu MVP realmente funci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686" r:id="rId1"/>
    <p:sldLayoutId id="2481911687" r:id="rId2"/>
    <p:sldLayoutId id="2481911688" r:id="rId3"/>
    <p:sldLayoutId id="248191168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4e46954bc447fd56ebc912b9ee22b8b38cfa57a3a4850041.jpg"/>
  <Relationship Id="rId3" Type="http://schemas.openxmlformats.org/officeDocument/2006/relationships/hyperlink" Target="https://tecnologia.lumbre.lat/object/iav-c01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hyperlink" Target="https://tecnologia.lumbre.lat/object/iav-c01-r01-oa04" TargetMode="External"/>
  <Relationship Id="rId4" Type="http://schemas.openxmlformats.org/officeDocument/2006/relationships/hyperlink" Target="https://tecnologia.lumbre.lat/object/iav-c01-r01-oa04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_gg3CugFdZA2.jpg"/>
  <Relationship Id="rId3" Type="http://schemas.openxmlformats.org/officeDocument/2006/relationships/hyperlink" Target="https://tecnologia.lumbre.lat/object/iav-c01-r01-oa04" TargetMode="External"/>
  <Relationship Id="rId4" Type="http://schemas.openxmlformats.org/officeDocument/2006/relationships/hyperlink" Target="https://www.youtube.com/watch?v=_gg3CugFdZA" TargetMode="External"/>
  <Relationship Id="rId5" Type="http://schemas.openxmlformats.org/officeDocument/2006/relationships/hyperlink" Target="https://www.youtube.com/watch?v=_gg3CugFdZA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ur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mp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1-r0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un ciclo de prueba y depuración asistido por IA que proteja el código existente mediante control de versiones y revisión hum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 se separa a quien construye juguetes de quien construye productos: probar de verdad y corregir sin destruir lo que ya marchab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uebas · debugging · git · ia · segur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 compile no significa que funcion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Ulises Icardi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 compile no significa que funcion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vibe cod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195262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(Platzi): define el vibe coding en pocas palabras. El curso lo aterriza paso a paso en la práct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3813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84810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397192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 compile no significa que funcion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943225"/>
            <a:ext cx="8115300" cy="14954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943225"/>
            <a:ext cx="38100" cy="14954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más caro del Vibe Coding es pedirle a la IA que 'arregle' algo y descubrir mañana que rompió otra cosa que sí funcionab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19526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fensa tiene dos piez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aber si algo funciona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r ver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oder regresar cuando se rompe). Sin ellas, cada cambio es una apue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tocar nad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34194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 una versión de tu código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pedir un arreglo. Si la IA empeora las cosas, poder volver atrás no es un lujo: es tu red de segurid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ribir una prueba que signifique al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rueba es una situación concreta con un resultado esperado. Parte de tu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s de acep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l CRM: 'si agrego un cliente con nombre y teléfono válidos, debe aparecer en la lista'. Eso ya es una prueba. La ejecutas, anotas si pasó o no, y tienes información real en lugar de una sensació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scribir una prueba que signifique al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edirle a la IA que corrija un error, conviene guardar una versión del código para poder regres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urar con IA: el método · Cómo pedir ayuda sin perder el control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rodu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a que el error aparezca otra vez y anota los pasos exact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urar con IA: el método · Cómo pedir ayuda sin perder el control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t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 el mensaje de error completo, sin resumir ni traduci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urar con IA: el método · Cómo pedir ayuda sin perder el control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or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 el fragmento de código mínimo donde sospechas que está el proble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urar con IA: el método · Cómo pedir ayuda sin perder el control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la IA: el error, lo que esperabas y el código mínimo. Pide explicación, no solo el arregl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urar con IA: el método · Cómo pedir ayuda sin perder el control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i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aceptes un arreglo que no entiendes. Pregunta por qué funcionaba antes y por qué ahora n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urar con IA: el método · Cómo pedir ayuda sin perder el control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if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, vuelve a ejecutar tu prueba y confirma que lo anterior sigue intac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uta de decisión: ¿qué hago con este error?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 dejó de funcionar después del último camb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431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Falla algo que antes sí funcionaba (va a regresion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193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Es una función nueva que nunca ha funcionado (va a nuevo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05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regres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47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pecha de regresión: guarda tu trabajo e identifica el último cambio responsabl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5337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Ya veo qué cambio fue (va a revertir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8195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No sé qué cambió (va a bisecar)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uta de decisión: ¿qué hago con este error?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bise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 el historial por la mitad con control de versiones para acotar dónde apareció la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Localicé el punto exacto (va a revertir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33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nuev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86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oduce el error paso a paso y anota el mensaje exac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575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Ya puedo mostrarle el error a la IA (va a preguntar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337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reverti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886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erte o corrige ese cambio y vuelve a ejecutar la prueb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576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La prueba pasó (va a fin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uta de decisión: ¿qué hago con este error?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pregun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 a la IA el mensaje, lo que esperabas y el código mínim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431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La IA propone un arreglo (va a verificar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19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verific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71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el arreglo y prueba de nuevo antes de aceptarl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432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Funciona (va a fin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194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Sigue fallando (va a preguntar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505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 · fin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857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 una versión con un mensaje claro de qué arreglaste. Listo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514350" y="4229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purar con IA: el méto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te devuelve un arreglo que soluciona el error pero no entiendes por qué. ¿Qué haces pri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 aplico de inmediato: la IA casi nunca fal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 aplico y borro la versión anterior para no confundirm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pido que me explique el porqué y lo reviso antes de aplic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escribo toda la función desde cero por si acas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spuesta co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purar con IA: el méto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an seguro estás de poder explicar qué es una 'regresión' (romper algo que antes funcionaba) después de este obje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 segu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co segu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Bastante segur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otalmente segur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purar con IA: el méto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tu app del curso: escribe DOS pruebas concretas (situación y resultado esperado) que usarás para saber si tu MVP realmente funcio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Buena prueba = datos de entrada claros + resultado que puedes observar. Evita 'que se vea bien'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urar con IA: el méto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4"/>
              </a:rPr>
              <a:t><![CDATA[Probar y depurar con IA sin romper lo que ya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 es convertir criterios de aceptación en situaciones verifica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corregir, guarda una versión para poder regres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aceptes un arreglo de IA que no entiendes: pregunta el porqué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 tu ap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el portátil al mundo, con las credenciales a salv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2026-10-25T02:30:13Z</dcterms:created>
  <dcterms:modified xsi:type="dcterms:W3CDTF">2026-10-25T02:30:13Z</dcterms:modified>
  <dc:title>Probar y depurar con IA sin romper lo que ya funciona</dc:title>
  <dc:description>Presentación editable del OA «Probar y depurar con IA sin romper lo que ya funciona». Enlace: https://tecnologia.lumbre.lat/object/iav-c01-r01-oa04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