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1-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1-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tecnologia.lumbre.lat/object/iav-c01-r01-oa05]]></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_gg3CugFd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ar es regalarle tu app al mundo (bien envuelt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diseño de la pantalla de inicio → Va en el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llave secreta de la API de pagos → Va en variables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texto de los botones → Va en el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contraseña de la base de datos → Va en variables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reglas de cuánto cobra tu servicio → Va en variables de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variables de entorno guardan llaves y contraseñas fuera del código para poder publicar sin exponer los secre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r variables de entorno con los secretos → Guardar el código en un repositorio con control de versiones → Conectar el repositorio a un servicio de despliegue → Configurar el dominio y las variables en el servidor → Verificar con tus pruebas que la versión publicada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proteges secretos, luego versionas, conectas, configuras y siempre verificas la versión pub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unca subas llaves de API, contraseñas de base de datos ni tokens directamente en el código o al repos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haya llaves, tokens ni contraseñas escritos en el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secreto subido al repositorio queda expuesto; borrarlo después no basta. Se revis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unca subas llaves de API, contraseñas de base de datos ni tokens directamente en el código o al repos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istorial conserva lo borrado y cualquiera puede leerlo. Debes revocar y rotar la llave comprometida, no solo bor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Quien vea la llave podrá usar tus servicios con tu factura; por eso el secreto nunca debe llegar al repos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iav-c01-r01-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publicas tu app del curso. Enumera los secretos que necesitaría (dos o tres) y escribe dónde guardarías cada uno y qué harías para no exponerlos al compartir el cód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iav-c01-r01-oa0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79" r:id="rId1"/>
    <p:sldLayoutId id="2481917280" r:id="rId2"/>
    <p:sldLayoutId id="2481917281" r:id="rId3"/>
    <p:sldLayoutId id="24819172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5d08a649b6fc95b6eb8287273d533d5f8c3f734b5e7441c1.jpg"/>
  <Relationship Id="rId3" Type="http://schemas.openxmlformats.org/officeDocument/2006/relationships/hyperlink" Target="https://tecnologia.lumbre.lat/object/iav-c01-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hyperlink" Target="https://tecnologia.lumbre.lat/object/iav-c01-r01-oa05" TargetMode="External"/>
  <Relationship Id="rId4" Type="http://schemas.openxmlformats.org/officeDocument/2006/relationships/hyperlink" Target="https://tecnologia.lumbre.lat/object/iav-c01-r01-oa05"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_gg3CugFdZA2.jpg"/>
  <Relationship Id="rId3" Type="http://schemas.openxmlformats.org/officeDocument/2006/relationships/hyperlink" Target="https://tecnologia.lumbre.lat/object/iav-c01-r01-oa05" TargetMode="External"/>
  <Relationship Id="rId4" Type="http://schemas.openxmlformats.org/officeDocument/2006/relationships/hyperlink" Target="https://www.youtube.com/watch?v=_gg3CugFdZA" TargetMode="External"/>
  <Relationship Id="rId5" Type="http://schemas.openxmlformats.org/officeDocument/2006/relationships/hyperlink" Target="https://www.youtube.com/watch?v=_gg3CugFdZA"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iav-c01-r01-oa05"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bl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lic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ortáti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un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01-r01-oa05"/>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el despliegue, las variables de entorno y la protección de credenciales al publicar una aplicación generada con I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pp que solo corre en tu computadora aún no existe para nadie. Aquí aprendes a publicarla sin dejar las llaves pegadas en la puerta.]]></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spliegue · hosting · credenciales · seguridad · variables de ento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s regalarle tu app al mundo (bien envue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magen libre de Wikimedia Commons (Public domain, autor: Archivo Fotográfico perteneciente a la Dirección de Arquitectura del Ministerio de OO.PP)]]></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wikimedia.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s regalarle tu app al mundo (bien envuel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Qué es vibe coding]]></a:t>
            </a:r>
          </a:p>
        </p:txBody>
      </p:sp>
      <p:sp>
        <p:nvSpPr>
          <p:cNvPr id="10" name=""/>
          <p:cNvSpPr txBox="1"/>
          <p:nvPr/>
        </p:nvSpPr>
        <p:spPr>
          <a:xfrm>
            <a:off x="4362450" y="1952625"/>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 apoyo (Platzi): define el vibe coding en pocas palabras. El curso lo aterriza paso a paso en la práctica.]]></a:t>
            </a:r>
          </a:p>
        </p:txBody>
      </p:sp>
      <p:sp>
        <p:nvSpPr>
          <p:cNvPr id="11" name=""/>
          <p:cNvSpPr txBox="1"/>
          <p:nvPr/>
        </p:nvSpPr>
        <p:spPr>
          <a:xfrm>
            <a:off x="4362450" y="33813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84810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397192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s regalarle tu app al mundo (bien envue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tu aplicación solo corre en tu máquina, para cualquier otra persona no existe. ]]></a:t>
            </a:r>
            <a:r>
              <a:rPr lang="en-US" b="1"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o desplegar) es subirla a un servidor donde otros puedan abrir el enlace y usarla.]]></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existen servicios que despliegan tu app con conectar tu repositorio y dar clic. La IA te guía paso a paso. El riesgo no está en publicar: está en publicar ]]></a:t>
            </a:r>
            <a:r>
              <a:rPr lang="en-US" b="1" strike="noStrike" sz="2100" spc="0" u="none" cap="none">
                <a:solidFill>
                  <a:srgbClr val="1B2438">
                    <a:alpha val="100000"/>
                  </a:srgbClr>
                </a:solidFill>
                <a:latin typeface="Calibri"/>
              </a:rPr>
              <a:t><![CDATA[sin proteger lo sensible]]></a:t>
            </a:r>
            <a:r>
              <a:rPr lang="en-US" strike="noStrike" sz="2100" spc="0" u="none" cap="none">
                <a:solidFill>
                  <a:srgbClr val="1B2438">
                    <a:alpha val="100000"/>
                  </a:srgbClr>
                </a:solidFill>
                <a:latin typeface="Calibri"/>
              </a:rPr>
              <a:t><![CDA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ar es regalarle tu app al mundo (bien envue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que sale carísim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nca subas llaves de API, contraseñas de base de datos ni tokens directamente en el código o al repositorio. Quien los ve, puede usar tus servicios… con tu fac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ables de entorno: la caja fuerte de tus secre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t>
            </a:r>
            <a:r>
              <a:rPr lang="en-US" b="1" strike="noStrike" sz="2100" spc="0" u="none" cap="none">
                <a:solidFill>
                  <a:srgbClr val="1B2438">
                    <a:alpha val="100000"/>
                  </a:srgbClr>
                </a:solidFill>
                <a:latin typeface="Calibri"/>
              </a:rPr>
              <a:t><![CDATA[variables de entorno]]></a:t>
            </a:r>
            <a:r>
              <a:rPr lang="en-US" strike="noStrike" sz="2100" spc="0" u="none" cap="none">
                <a:solidFill>
                  <a:srgbClr val="1B2438">
                    <a:alpha val="100000"/>
                  </a:srgbClr>
                </a:solidFill>
                <a:latin typeface="Calibri"/>
              </a:rPr>
              <a:t><![CDATA[ son valores que la aplicación lee al correr, pero que no están escritos dentro del código. Ahí van las llaves y contraseñas.]]></a:t>
            </a:r>
          </a:p>
        </p:txBody>
      </p:sp>
      <p:sp>
        <p:nvSpPr>
          <p:cNvPr id="8" name=""/>
          <p:cNvSpPr txBox="1"/>
          <p:nvPr/>
        </p:nvSpPr>
        <p:spPr>
          <a:xfrm>
            <a:off x="514350" y="22860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código pregunta '¿cuál es la llave de Maps?' y el servidor responde con el valor guardado aparte. Así puedes compartir y publicar el código sin exponer los secre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ariables de entorno: la caja fuerte de tus secre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valor: va en el ]]></a:t>
            </a:r>
            <a:r>
              <a:rPr lang="en-US" b="1" strike="noStrike" sz="2100" spc="0" u="none" cap="none">
                <a:solidFill>
                  <a:srgbClr val="1B2438">
                    <a:alpha val="100000"/>
                  </a:srgbClr>
                </a:solidFill>
                <a:latin typeface="Calibri"/>
              </a:rPr>
              <a:t><![CDATA[código]]></a:t>
            </a:r>
            <a:r>
              <a:rPr lang="en-US" b="1" strike="noStrike" sz="2100" spc="0" u="none" cap="none">
                <a:solidFill>
                  <a:srgbClr val="1B2438">
                    <a:alpha val="100000"/>
                  </a:srgbClr>
                </a:solidFill>
                <a:latin typeface="Calibri"/>
              </a:rPr>
              <a:t><![CDATA[ (compartible) o en ]]></a:t>
            </a:r>
            <a:r>
              <a:rPr lang="en-US" b="1" strike="noStrike" sz="2100" spc="0" u="none" cap="none">
                <a:solidFill>
                  <a:srgbClr val="1B2438">
                    <a:alpha val="100000"/>
                  </a:srgbClr>
                </a:solidFill>
                <a:latin typeface="Calibri"/>
              </a:rPr>
              <a:t><![CDATA[variables de entorno]]></a:t>
            </a:r>
            <a:r>
              <a:rPr lang="en-US" b="1" strike="noStrike" sz="2100" spc="0" u="none" cap="none">
                <a:solidFill>
                  <a:srgbClr val="1B2438">
                    <a:alpha val="100000"/>
                  </a:srgbClr>
                </a:solidFill>
                <a:latin typeface="Calibri"/>
              </a:rPr>
              <a:t><![CDATA[ (secret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el códig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 en variables de entorn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diseño de la pantalla de inic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llave secreta de la API de pagos]]></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exto de los bot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ontraseña de la base de dato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reglas de cuánto cobra tu servici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repositorio al enlace públic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típicos para publicar una app construida con I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uardar el código en un repositorio con control de version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ectar el repositorio a un servicio de despliegu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figurar el dominio y las variables en el servido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con tus pruebas que la versión publicada funcion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parar variables de entorno con los secret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repositorio al enlace públ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as a compartir tu proyecto en un repositorio. ¿Qué debes revisar ANTES de subi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nombre del proyecto sea boni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haya llaves, tokens ni contraseñas escritos en el códig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letra del logo se vea bie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archivo pese poco para que suba rápi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repositorio al enlace públ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subí por error una llave secreta al repositorio, basta con borrar el archivo en un commit siguiente para que ya no haya riesg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repositorio al enlace públ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stos: mira el medidor]]></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blicar puede ser gratis para empezar, pero los servicios que consumes (base de datos, mapas, IA) cobran por uso. Revisa los límites para que un proyecto pequeño no se convierta en una sorpresa de fin de 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repositorio al enlace público]]></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publicas tu app del curso. Enumera los secretos que necesitaría (dos o tres) y escribe dónde guardarías cada uno y qué harías para no exponerlos al compartir el código.]]></a:t>
            </a:r>
          </a:p>
        </p:txBody>
      </p:sp>
      <p:sp>
        <p:nvSpPr>
          <p:cNvPr id="9" name=""/>
          <p:cNvSpPr txBox="1"/>
          <p:nvPr/>
        </p:nvSpPr>
        <p:spPr>
          <a:xfrm>
            <a:off x="514350" y="2695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llaves de API, contraseña de base de datos y cualquier token. Cada uno va en variable de entorno.]]></a:t>
            </a:r>
          </a:p>
        </p:txBody>
      </p:sp>
      <p:sp>
        <p:nvSpPr>
          <p:cNvPr id="10" name=""/>
          <p:cNvSpPr txBox="1"/>
          <p:nvPr/>
        </p:nvSpPr>
        <p:spPr>
          <a:xfrm>
            <a:off x="514350" y="3400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repositorio al enlace públ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iav-c01-r01-oa05"/>
              </a:rPr>
              <a:t><![CDATA[Publicar tu aplicación: del portátil al mun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es poner tu app en un servidor para que otros la use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cretos van en variables de entorno, jamás en el código.]]></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ompartir el repositorio, revisa que no lleve llaves expuestas.]]></a:t>
            </a:r>
          </a:p>
        </p:txBody>
      </p:sp>
      <p:sp>
        <p:nvSpPr>
          <p:cNvPr id="13" name=""/>
          <p:cNvSpPr txBox="1"/>
          <p:nvPr/>
        </p:nvSpPr>
        <p:spPr>
          <a:xfrm>
            <a:off x="514350" y="27336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del curso]]></a:t>
            </a:r>
            <a:r>
              <a:rPr lang="en-US" strike="noStrike" sz="2100" spc="0" u="none" cap="none">
                <a:solidFill>
                  <a:srgbClr val="1B2438">
                    <a:alpha val="100000"/>
                  </a:srgbClr>
                </a:solidFill>
                <a:latin typeface="Calibri"/>
              </a:rPr>
              <a:t><![CDATA[ — vas a integrar todo construyendo y documentando tu primera app con IA como copilo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2026-10-25T04:03:26Z</dcterms:created>
  <dcterms:modified xsi:type="dcterms:W3CDTF">2026-10-25T04:03:26Z</dcterms:modified>
  <dc:title>Publicar tu aplicación: del portátil al mundo</dc:title>
  <dc:description>Presentación editable del OA «Publicar tu aplicación: del portátil al mundo». Enlace: https://tecnologia.lumbre.lat/object/iav-c01-r01-oa05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