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1-r01-oa06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gg3CugFd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6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reto: de la idea a una app funciona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01-r01-oa06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ueba 2: la aplicación debe sentirse moderna y agrad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ueba 2 no es verificable: 'moderna y agradable' es una opinión, no un resultado observable. Las otras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prueba es una situación concreta con un resultado esperado. Evita criterios como que se vea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1-r01-oa06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tu plan de publicac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finí alcance, escribí pruebas, revisé cada resultado y protegí los secre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irigir con criterio se demuestra definiendo, probando, revisando y protegiendo. Lo demás son las trampas del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ien hace Vibe Coding en serio describe el alcance, escribe pruebas, revisa el código generado y protege credenc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6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bjetivo del curso es que dirijas la construcción con criterio. El plan demuestra que sabes; escribir todo el código puede seguir en el Labora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ntregable demuestra que sabes dirigir a la IA con criterio: describir, dividir por capas, probar, depurar y pub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6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óximo paso concreto: ¿qué es lo primero que le pedirás a la IA y qué prueba harás justo después para saber si funcion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list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758" r:id="rId1"/>
    <p:sldLayoutId id="2481993759" r:id="rId2"/>
    <p:sldLayoutId id="2481993760" r:id="rId3"/>
    <p:sldLayoutId id="248199376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088357591ef4b1a07f05129930c514cc8c2d99c98b9aaba1.jpg"/>
  <Relationship Id="rId3" Type="http://schemas.openxmlformats.org/officeDocument/2006/relationships/hyperlink" Target="https://tecnologia.lumbre.lat/object/iav-c01-r01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hyperlink" Target="https://tecnologia.lumbre.lat/object/iav-c01-r01-oa06" TargetMode="External"/>
  <Relationship Id="rId4" Type="http://schemas.openxmlformats.org/officeDocument/2006/relationships/hyperlink" Target="https://tecnologia.lumbre.lat/object/iav-c01-r01-oa06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gg3CugFdZA2.jpg"/>
  <Relationship Id="rId3" Type="http://schemas.openxmlformats.org/officeDocument/2006/relationships/hyperlink" Target="https://tecnologia.lumbre.lat/object/iav-c01-r01-oa06" TargetMode="External"/>
  <Relationship Id="rId4" Type="http://schemas.openxmlformats.org/officeDocument/2006/relationships/hyperlink" Target="https://www.youtube.com/watch?v=_gg3CugFdZA" TargetMode="External"/>
  <Relationship Id="rId5" Type="http://schemas.openxmlformats.org/officeDocument/2006/relationships/hyperlink" Target="https://www.youtube.com/watch?v=_gg3CugFd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6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pilo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6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todo el curso construyendo y documentando una pequeña aplicación funcional con la IA como copiloto principal, sin delegarle el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final del curso Vibe Coding: de una idea escrita a un plan de aplicación funcional, con especificación, capas, pruebas y publicación respons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final · app · vibe coding · integrad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reto: de la idea a una app funcio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LEGADO JOS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reto: de la idea a una app funcio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vibe cod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(Platzi): define el vibe coding en pocas palabras. El curso lo aterriza paso a paso en la prác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reto: de la idea a una app funcion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momento de aplicar todo. Vas a tomar la idea que anotaste al inicio del curso y convertirla en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 de aplicación construida con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importa si todavía no escribes código: el entregable demuestra que sab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a IA con crite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ás en cinco fases, las mismas del curso: describir, dividir por capas, probar, depurar y publicar con responsabili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reto: de la idea a una app funcion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sigue siendo tuy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escribe; tú defines el alcance, revisas cada resultado y decides qué se publica. Un proyecto sin revisión es justo lo que este curso enseña 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c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1 · Escribe tu documento mae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tu especificación mínima (objetivo, usuarios, funciones, datos y criterios de aceptación), redacta el documento con el que le pedirás todo a la IA. Este es tu punto de partida y tu vara de medi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o maestro del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Objetivo: una app para [quién] que pueda [qué]. Usuarios: ... Funciones del MVP: 1) 2) 3) Datos que guarda: ... Criterios de aceptación medibles: ... Fuera de alcance: ..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2 · Divide por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cada función a una capa y define en qué orden la construirás con la IA. Empieza por lo que puedes probar más rápido (por ejemplo, agregar y listar un dato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2 · Divide por cap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 la tabla con TU proyecto antes de pedirle código a la 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3143250"/>
                <a:gridCol w="3705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struirá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lo probará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los campos de tu tabla princip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e guarda y se recupera un registro de prueb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unción que agrega y la que l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evuelve el resultado esperado al pedirl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nt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antalla con captura y l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Un usuario nuevo agrega y ve el dato sin ayu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3 · Plan de prueb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al menos tres pruebas que tu MVP debe pasar. Cada prueba parte de un criterio de aceptación. Prueba primero el camino feliz y luego un caso inváli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ase 3 · Plan de prueb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 estas pruebas está mal escrita porque no es verificable. Marca la línea d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ueba 1: agrego un cliente con nombre y teléfono y aparece en la lis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ueba 2: la aplicación debe sentirse moderna y agrad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ueba 3: si guardo sin teléfono, el sistema me muestra un error clar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4 · Publicación respons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cómo publicarías tu app protegiendo los secretos: qué va en variables de entorno, qué revisarías antes de subir el repositorio y cómo verificarías que la versión publicada funcio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plan de public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tu plan protege la información sensible al public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p publicada sin proteger secretos expone datos y genera cos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52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38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 qué llaves o contraseñas usaría tu app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29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05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firma que revisar antes de subir es parte del trabajo, no un ext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plan de public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 cómo las variables de entorno separan lo público de lo secr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ase 5 · Autoevalu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revisar tu proyecto, ¿cuál evidencia de que hiciste Vibe Coding con criterio es la más fuer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é el primer código que me dio la IA y ya funcionab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finí alcance, escribí pruebas, revisé cada resultado y protegí los secre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pedí todo a la IA y no toqué nada para no complicarm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ice la app más grande posible con todas las funciones que se me ocurrier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ase 5 · Autoevalu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 este proyecto con un plan claro cuenta como construir la app completa en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ase 5 · Autoevalu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óximo paso concreto: ¿qué es lo primero que le pedirás a la IA y qué prueba harás justo después para saber si funcion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buen próximo paso es pequeño y verificable: una función, una prueba, un resultado observ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el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Cubriste las fases del Vibe Coding con criterio. Sigue al Laboratorio de Vibe Coding e IA a por más re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s fases que faltan: describe, divide por capas, prueba, publica con secretos protegid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5 · Autoevalu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6"/>
              </a:rPr>
              <a:t><![CDATA[Proyecto: construye tu primera app con IA como copilo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úa en la ru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construir una app con IA. El siguiente nivel te enseña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le 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urso Cómo hablar con una IA) y a cre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trabajen por ti. Recuerda la filosofía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no paga por usar IA; paga porque le resuelvas un 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2026-10-26T01:18:05Z</dcterms:created>
  <dcterms:modified xsi:type="dcterms:W3CDTF">2026-10-26T01:18:05Z</dcterms:modified>
  <dc:title>Proyecto: construye tu primera app con IA como copiloto</dc:title>
  <dc:description>Presentación editable del OA «Proyecto: construye tu primera app con IA como copiloto». Enlace: https://tecnologia.lumbre.lat/object/iav-c01-r01-oa06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