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2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-iTco25VG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tre un deseo y una orden de trabajo hay un método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seis componentes de una instrucción que funciona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nstrucción de una instrucción, capa por c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Versión déb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Hazme una app para mis cl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nstrucción de una instrucción, capa por c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+ Rol y tar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ctúa como desarrolladora web. Crea una pantalla que guarde clientes con nombre y teléfo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nstrucción de una instrucción, capa por c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+ Contex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 para una reparadora de celulares en Guadalajara; la usará una recepcionista desde un teléfono Androi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nstrucción de una instrucción, capa por c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+ Restricción y form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o modifiques nada fuera de este archivo. Devuelve solo el código y tres líneas explicando qué ha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nstrucción de una instrucción, capa por c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+ Ejemp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jemplo: capturo "Juan, 3312345678" y aparece en la lista de la misma panta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Actúa como desarrolladora web. Crea una pantalla que guarde nombre y teléfono de clientes para Android. No toques otros archivos. Devuelve solo el código con 3 líneas de explic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tercera define rol, tarea, contexto, restricción y formato: deja pocos huecos para adivinar. Las demás son deseos, no órdenes de traba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instrucción que funciona incluye rol, tarea, contexto, restricciones, formato de salida y ejemplo; así reduce la ambigüedad que la IA rellenaría suponie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Que sea fácil de usar → Deseo va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n usuario nuevo guarda un cliente en menos de un minuto → Instrucción accion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onlo más moderno → Deseo va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Usa una sola columna y botones grandes para pantalla de celular → Instrucción accion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rregla los errores → Deseo va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uando el teléfono tenga menos de 10 dígitos, muestra "teléfono inválido" → Instrucción accion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instrucción accionable tiene sujeto, acción y condición verificables. Un deseo vago depende de interpretación y obliga a la IA a adivi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formato es de lo que más impacto tiene: define si recibes algo utilizable o un muro de texto que te obliga a volver a ped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ormato de salida convierte una conversación en un entregable usable: pide solo código, una tabla, o plan y luego códi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2-r01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escribe una petición real que le hayas hecho a una IA (de tu trabajo o proyecto) aplicando los seis componentes. Marca cada parte para ver cuál se te olvida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2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22" r:id="rId1"/>
    <p:sldLayoutId id="2481917223" r:id="rId2"/>
    <p:sldLayoutId id="2481917224" r:id="rId3"/>
    <p:sldLayoutId id="248191722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9f9e406f036fe33c0e629d3b9abbe500439481de4e53ef21.jpg"/>
  <Relationship Id="rId3" Type="http://schemas.openxmlformats.org/officeDocument/2006/relationships/hyperlink" Target="https://tecnologia.lumbre.lat/object/iav-c02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hyperlink" Target="https://tecnologia.lumbre.lat/object/iav-c02-r01-oa01" TargetMode="External"/>
  <Relationship Id="rId4" Type="http://schemas.openxmlformats.org/officeDocument/2006/relationships/hyperlink" Target="https://tecnologia.lumbre.lat/object/iav-c02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-iTco25VGI2.jpg"/>
  <Relationship Id="rId3" Type="http://schemas.openxmlformats.org/officeDocument/2006/relationships/hyperlink" Target="https://tecnologia.lumbre.lat/object/iav-c02-r01-oa01" TargetMode="External"/>
  <Relationship Id="rId4" Type="http://schemas.openxmlformats.org/officeDocument/2006/relationships/hyperlink" Target="https://www.youtube.com/watch?v=x-iTco25VGI" TargetMode="External"/>
  <Relationship Id="rId5" Type="http://schemas.openxmlformats.org/officeDocument/2006/relationships/hyperlink" Target="https://www.youtube.com/watch?v=x-iTco25VGI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2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"hazm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p"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pecific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ncion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2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 una petición vaga en una instrucción estructurada con rol, tarea, contexto, restricciones, formato de salida y ejemplo, para que un agente produzca software confi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un curso de frases mágicas: es el oficio de dar instrucciones claras. Aquí aprendes la anatomía de una petición que una IA puede ejecutar sin adivin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nstrucciones · contexto · alcance · agent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 un deseo y una orden de trabajo hay un méto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ar con claridad es el superpoder: una buena instrucción produce software confi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 un deseo y una orden de trabajo hay un méto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rende Prompt Engineering desde c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 gratuito para escribir instrucciones claras a la IA. Verás la misma lógica que el curso aplica a construir softwar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 un deseo y una orden de trabajo hay un métod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le a una IA 'hazme una app para mis clientes' es como decirle a un albañil 'hazme algo bonito'. No es que la IA no pueda: es que le estás dejando a ella las decisiones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biste tom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 bien con una IA no es adivinar la frase perfecta. Es entregar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 de 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mpleta: qué hacer, para quién, con qué límites y cómo se ve el resultado terminado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362325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3343275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lidad del resultado que produce un agente está limitada por la claridad de la instrucción que le dis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 un deseo y una orden de trabajo hay un métod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504950"/>
            <a:ext cx="8115300" cy="14954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38100" cy="14954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1238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219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Principio de esta categorí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5811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es "prompt engineering"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99072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urso no trata de trucos ni de palabras mágicas. Trata de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r el traba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escribirlo tan claro que cualquier persona —o cualquier agente— pudiera ejecutarl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seis componentes de una instrucción que funcion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l: desde quién debe trabajar la IA (por ejemplo, desarrolladora web senior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: qué quieres que haga, en un verbo concre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: la información que necesita para no adivina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ricciones: lo que debe respetar y lo que NO debe tocar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 de salida: cómo quieres recibir el resultado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514350" y="3524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6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62000" y="3524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: una muestra de entrada y salida espera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seis componentes de una instrucción que funcion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es primeros son obvios. Los tres últimos son los que casi nadie escribe y los que más mejoran el resultado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ricciones, formato y ejemp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e quitan a la IA el espacio donde solía invent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seis componentes de una instrucción que funcio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instrucción con los seis componentes deja mucho menos a la imaginació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0992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085975"/>
                <a:gridCol w="43719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on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bre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ién ejecut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túa como desarrolladora de apps simple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re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hag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ea una pantalla que guarde cliente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ex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Sobre qué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un negocio de reparadoras en Zapopan; se usa en el celular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tri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límite teng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o toca el archivo clientes; no cambies el login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859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085975"/>
                <a:gridCol w="43719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on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bre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orm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ómo lo entreg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vuelve el código y una explicación de 3 línea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jemp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ómo se ve terminad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ada: Juan, 3312345678 → aparece en la list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ormato de salida: el componente olvid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sin formato es recibir un muro de texto que luego tienes que descifrar. Cuando dic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ieres la respuesta, ahorras minutos por iter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s de formato: 'solo el código, sin comentario', 'una tabla con tres columnas', 'primero un plan en viñetas y luego el código'. El formato convierte una conversación en un entregable utiliza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ormato de salida: el componente olvidado · Construcción de una instrucción, capa por capa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sión débi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me una app para mis clien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ormato de salida: el componente olvidado · Construcción de una instrucción, capa por capa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+ Rol y tare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úa como desarrolladora web. Crea una pantalla que guarde clientes con nombre y teléfon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ormato de salida: el componente olvidado · Construcción de una instrucción, capa por capa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+ Contex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para una reparadora de celulares en Guadalajara; la usará una recepcionista desde un teléfono Andro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ormato de salida: el componente olvidado · Construcción de una instrucción, capa por capa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+ Restricción y forma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modifiques nada fuera de este archivo. Devuelve solo el código y tres líneas explicando qué ha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ormato de salida: el componente olvidado · Construcción de una instrucción, capa por capa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+ Ejempl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: capturo "Juan, 3312345678" y aparece en la lista de la misma pantall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formato de salida: el componente olvid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instrucción es más probable que produzca un resultado usable a la primer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Hazme algo para llevar el control de mis client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rea una aplicación completa de gestión de clientes con todo lo necesa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ctúa como desarrolladora web. Crea una pantalla que guarde nombre y teléfono de clientes para Android. No toques otros archivos. Devuelve solo el código con 3 líneas de explic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Ojalá puedas ayudarme con algo para mi negocio, cuando pueda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formato de salida: el componente olvid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frase: ¿es un deseo vago o una instrucción accion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seo vag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nstrucción accionabl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Que sea fácil de us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n usuario nuevo guarda un cliente en menos de un minu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onlo más modern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Usa una sola columna y botones grandes para pantalla de celul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rregla los error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uando el teléfono tenga menos de 10 dígitos, muestra "teléfono inválido"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formato de salida: el componente olvid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el formato de salida en la instrucción es un detalle menor que casi no afecta el resul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formato de salida: el componente olvid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scribe una petición real que le hayas hecho a una IA (de tu trabajo o proyecto) aplicando los seis componentes. Marca cada parte para ver cuál se te olvida má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Casi siempre faltan restricciones y formato: son los que evitan que la IA haga de más o te devuelva texto ilegi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ormato de salida: el componente olvid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2-r01-oa01"/>
              </a:rPr>
              <a:t><![CDATA[De "hazme una app" a una especificación que sí funcio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orden de trabajo lleva rol, tarea, contexto, restricciones, formato y ejemp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ricciones, formato y ejemplo son los componentes que más se olvidan y más mejora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IA tiene que adivinar, va a adivinar: tu trabajo es quitarle los hueco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, restricciones y alc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qué información necesita realmente tu agente y qué pasa cuando le das de más o de meno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2026-10-25T04:02:29Z</dcterms:created>
  <dcterms:modified xsi:type="dcterms:W3CDTF">2026-10-25T04:02:29Z</dcterms:modified>
  <dc:title>De "hazme una app" a una especificación que sí funciona</dc:title>
  <dc:description>Presentación editable del OA «De "hazme una app" a una especificación que sí funciona». Enlace: https://tecnologia.lumbre.lat/object/iav-c02-r01-oa01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