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2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-iTco25V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IA no conoce tu proyecto: tú se lo presenta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Un buen cerco tiene positivo, negativo, calidad y alc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 paso, moderniza toda la app y mejórala un po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abre el alcance a "toda la app": ahí la IA puede cambiar lo que sea y romper lo que funcionaba. Las otras dos acotan y prote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ierra el alcance a una sola cosa y declara qué queda fuera. El alcance abierto es la causa número uno de cambios que rompen lo exist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alcance cerrado y restricciones de lo que NO debe to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alcance ni prohibiciones, la IA expande el trabajo. El contexto y el ejemplo ayudan, pero quien frena la reescrita es el cer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tricciones negativas y de alcance (solo toca X, no cambies Y) evitan que la IA haga de más y rompa lo que ya funciona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utiliza el componente de botón existente → Posi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 borres comentarios ni archivos → Neg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olo esta pantalla, nada de las demás →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cribe en español los mensajes al usuario → Posi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cambies el esquema de la base de datos → Nega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ositivo: reglas a cumplir. Negativo: prohibiciones. Alcance: hasta dónde llega el trabajo de esta tar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masiado contexto pierde a la IA y gasta tu límite. Se da el código y convenciones *relevantes* para la tar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buen contexto es pertinente, no total: lo que la IA podría suponer mal, más el fragmento que va a to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tu proyecto como si se lo explicaras al pasante de antes: negocio, usuario, tecnologías y una convención que no debes romper. Ese es tu bloque de contexto 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73" r:id="rId1"/>
    <p:sldLayoutId id="2481907974" r:id="rId2"/>
    <p:sldLayoutId id="2481907975" r:id="rId3"/>
    <p:sldLayoutId id="248190797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b45f7195f4c9d10ac9bda857cfd8f129ebc06a7f745ebc81.jpg"/>
  <Relationship Id="rId3" Type="http://schemas.openxmlformats.org/officeDocument/2006/relationships/hyperlink" Target="https://tecnologia.lumbre.lat/object/iav-c02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hyperlink" Target="https://tecnologia.lumbre.lat/object/iav-c02-r01-oa02" TargetMode="External"/>
  <Relationship Id="rId4" Type="http://schemas.openxmlformats.org/officeDocument/2006/relationships/hyperlink" Target="https://tecnologia.lumbre.lat/object/iav-c02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-iTco25VGI2.jpg"/>
  <Relationship Id="rId3" Type="http://schemas.openxmlformats.org/officeDocument/2006/relationships/hyperlink" Target="https://tecnologia.lumbre.lat/object/iav-c02-r01-oa02" TargetMode="External"/>
  <Relationship Id="rId4" Type="http://schemas.openxmlformats.org/officeDocument/2006/relationships/hyperlink" Target="https://www.youtube.com/watch?v=x-iTco25VGI" TargetMode="External"/>
  <Relationship Id="rId5" Type="http://schemas.openxmlformats.org/officeDocument/2006/relationships/hyperlink" Target="https://www.youtube.com/watch?v=x-iTco25V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tric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qué contexto dar, qué restricciones imponer y dónde cerrar el alcance, para que un agente trabaje sobre lo real sin tocar lo que no deb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no conoce tu proyecto: tú se lo presentas. Aquí aprendes a darle justo el contexto que necesita, límites claros y un alcance cerr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texto · restricciones · alcance · suposi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no conoce tu proyecto: tú se lo prese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4.0, autor: Diario de Madrid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no conoce tu proyecto: tú se lo prese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ende Prompt Engineering desde c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gratuito para escribir instrucciones claras a la IA. Verás la misma lógica que el curso aplica a construir softwa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no conoce tu proyecto: tú se lo present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llega a cada conversació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memoria de tu 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menos que tú se la des. Todo lo que no le digas, lo rellenará con su promedio de miles de proyectos: genérico y muchas veces equivoc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contexto es decirle lo que da por sentado. Pero dar demasiado también daña: si le pegas todo el código, se pierde. La habilidad es elegi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pertin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no conoce tu proyecto: tú se lo present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l nuevo pasa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llega un pasante brilliantísimo que nunca vio tu empresa. ¿Qué le dirías en 5 minutos para que no la regue? Eso es el contexto que le debes a la I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abe tu ag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ex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Negocio y usua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tack y convencion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289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ódigo releva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triccion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ebe (positivo)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629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Nunca (negativo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433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alidad esperad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67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canc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838200" y="12192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Qué ent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430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Qué queda fue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573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na sola cos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tricciones: en positivo y en nega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stricciones se escriben de dos formas y necesitas ambas.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ces las reglas que debe cumplir ('usa el mismo estilo de botones que el resto').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ces qué prohibido ('no agregues librerías nuevas', 'no cambies la base de datos'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 solo lo positivo deja espacio para que invente; decir solo lo negativo lo llena de 'no' sin rumbo. Juntas forman un cerc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buen cerco tiene positivo, negativo, calidad y alcance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3724275"/>
                <a:gridCol w="31242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e restri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v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i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én los nombres de variables que ya exist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rename cosas y rompa otras pa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a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instales dependencias nuevas sin preguntarm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proyecto se infle de librer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c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eja el caso en que el teléfono quede vac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la app falle con datos incomple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 tarea es solo el botón, no la pantalla compl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reescriba de más y tú no entiendas qué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stricciones: en positivo y en nega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 estas instrucciones le da demasiado alcance a la IA y abre la puerta a que rompa cosas. Marca la línea d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grega validación al campo de teléfono en clientes.php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 paso, moderniza toda la app y mejórala un poc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toques nada fuera de ese campo. Devuelve solo el dif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stricciones: en positivo y en nega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pides un cambio pequeño a una IA de código y termina reescribiendo medio proyecto. ¿Qué le faltó a tu instruc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ás contexto sobre el nego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alcance cerrado y restricciones de lo que NO debe toc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ejemplo de entrada y sali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mbiar de IA, porque esa no sir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stricciones: en positivo y en nega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edido según el tipo de restricción que 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ositi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egativ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canc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utiliza el componente de botón existent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 borres comentarios ni archiv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olo esta pantalla, nada de las demá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cribe en español los mensajes al usuar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 cambies el esquema de la base de da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stricciones: en positivo y en nega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r todo el código del proyecto en el chat es siempre la mejor forma de dar contex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stricciones: en positivo y en nega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tu proyecto como si se lo explicaras al pasante de antes: negocio, usuario, tecnologías y una convención que no debes romper. Ese es tu bloque de contexto ba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dato no cambiaría cómo se escribe el código, probablemente sobre en el contex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tricciones: en positivo y en nega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2"/>
              </a:rPr>
              <a:t><![CDATA[Contexto, restricciones y alcance: lo que la IA necesita sa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lo que no digas, la IA lo supondrá: dale solo lo pertin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stricciones van en positivo, en negativo y con alcance cerr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erco claro protege el código que ya funcion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 de aceptación y tareas pequ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partir un deseo grande en rebanadas que sí puedes verific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2026-10-25T01:28:20Z</dcterms:created>
  <dcterms:modified xsi:type="dcterms:W3CDTF">2026-10-25T01:28:20Z</dcterms:modified>
  <dc:title>Contexto, restricciones y alcance: lo que la IA necesita saber</dc:title>
  <dc:description>Presentación editable del OA «Contexto, restricciones y alcance: lo que la IA necesita saber». Enlace: https://tecnologia.lumbre.lat/object/iav-c02-r01-oa02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