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2-r01-oa03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x-iTco25VG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comas el elefante entero: rebánalo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stoy en la pantalla de clientes · escribo un nombre y oprimo guardar · el cliente aparece en la li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te patrón (dado-cuando-entonces) convierte una función en una prueba que cualquier persona puede ejecutar con los oj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criterio de aceptación describe una situación, una acción y un resultado observable: dado X, cuando Y, entonces 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3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efine la función grande que quieres → Divídela en tareas pequeñas, una a la vez → Escribe el criterio de aceptación de la primera tarea → Pide a la IA solo esa tarea → Verifica contra el criterio antes de segu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rebanas, luego le pones criterio a la pieza, la pides y la verificas. Saltarte la verificación acumula errores invisi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lujo de trabajo con agentes: rebanar, fijar criterio, pedir una tarea, verificarla contra el criterio, repet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ada rebanada tiene su propio criterio; el deseo grande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Agrega un botón que exporte las ventas del día a PDF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tercera tiene un resultado observable y único (un botón, un PDF, un día). Las demás son áreas enteras, no tare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tarea pequeña hace una sola cosa con un resultado observable que puedes verificar sin releer todo el proy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n criterio no sabes cuándo terminó ni si quedó bien: acumulas trabajo no verificado. El criterio es lo que hace "terminable" una tar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riterio de aceptación define cuándo una tarea está lista; sin él, la verificación depende de la sue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3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la función más grande de tu proyecto y divídela en tres tareas pequeñas. Escribe el criterio de aceptación (dado-cuando-entonces) de la prim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3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Antes de segu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3758" r:id="rId1"/>
    <p:sldLayoutId id="2481993759" r:id="rId2"/>
    <p:sldLayoutId id="2481993760" r:id="rId3"/>
    <p:sldLayoutId id="248199376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0f588893a8beaaaf3d18acd9e4c0248eeaf8332958efd1c1.jpg"/>
  <Relationship Id="rId3" Type="http://schemas.openxmlformats.org/officeDocument/2006/relationships/hyperlink" Target="https://tecnologia.lumbre.lat/object/iav-c02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3" TargetMode="External"/>
  <Relationship Id="rId3" Type="http://schemas.openxmlformats.org/officeDocument/2006/relationships/hyperlink" Target="https://tecnologia.lumbre.lat/object/iav-c02-r01-oa03" TargetMode="External"/>
  <Relationship Id="rId4" Type="http://schemas.openxmlformats.org/officeDocument/2006/relationships/hyperlink" Target="https://tecnologia.lumbre.lat/object/iav-c02-r01-oa03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x-iTco25VGI2.jpg"/>
  <Relationship Id="rId3" Type="http://schemas.openxmlformats.org/officeDocument/2006/relationships/hyperlink" Target="https://tecnologia.lumbre.lat/object/iav-c02-r01-oa03" TargetMode="External"/>
  <Relationship Id="rId4" Type="http://schemas.openxmlformats.org/officeDocument/2006/relationships/hyperlink" Target="https://www.youtube.com/watch?v=x-iTco25VGI" TargetMode="External"/>
  <Relationship Id="rId5" Type="http://schemas.openxmlformats.org/officeDocument/2006/relationships/hyperlink" Target="https://www.youtube.com/watch?v=x-iTco25VGI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3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3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3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pt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re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queñ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2-r0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3"/>
              </a:rPr>
              <a:t><![CDATA[Criterios de aceptación y tareas peque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ir un deseo grande en tareas pequeñas, cada una con un criterio de aceptación verificable que defina cuándo está realmente termin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edido enorme se atora; uno pequeño avanza. Aquí aprendes a rebanar el trabajo y a ponerle a cada rebanada un "ya está listo cuando..."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3"/>
              </a:rPr>
              <a:t><![CDATA[Criterios de aceptación y tareas peque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tareas · criterios de aceptación · descomposición · verific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comas el elefante entero: rebánal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3"/>
              </a:rPr>
              <a:t><![CDATA[Criterios de aceptación y tareas peque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El Pantera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comas el elefante entero: rebánal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2-r01-oa03"/>
              </a:rPr>
              <a:t><![CDATA[Criterios de aceptación y tareas peque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rende Prompt Engineering desde c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 gratuito para escribir instrucciones claras a la IA. Verás la misma lógica que el curso aplica a construir softwar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comas el elefante entero: rebánal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3"/>
              </a:rPr>
              <a:t><![CDATA[Criterios de aceptación y tareas peque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'Hazme el módulo de ventas completo' es una tarea que la IA intentará, tú no podrás revisar, y nadie sabrá si quedó bien. El tamaño es el enemigo del contro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s pequeñ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ienen tres ventajas: caben en una pantalla de código que sí puedes leer, fallan en un solo lugar (fácil de aislar) y puedes probarlas una por una. Rebanar es una habilidad, no un trámite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369570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367665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o puedes revisar lo que te devolvió la IA en diez minutos, la tarea era demasiado grand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comas el elefante entero: rebánal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3"/>
              </a:rPr>
              <a:t><![CDATA[Criterios de aceptación y tareas peque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Regla práctica de esta categorí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tarea pequeña cumple tres cos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3"/>
              </a:rPr>
              <a:t><![CDATA[Criterios de aceptación y tareas peque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olo resultado observable: hace una cosa, no cinc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puede probar sin leer todo el código: verás si funciona, no si "parece" que funcio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 en algo que ya aporta: la app queda un poquito más comple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cada tarea le pones su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 de acep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a frase que define, en lenguaje normal, qué tiene que pasar para que diga "esto ya está". Sin criterio, la tarea no termina nunca porque no sabes cuándo terminó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3"/>
              </a:rPr>
              <a:t><![CDATA[Criterios de aceptación y tareas peque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a tarea pequeña cumple tres cos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 el patrón: "Dado que ___, cuando ___, entonces ___."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3"/>
              </a:rPr>
              <a:t><![CDATA[Criterios de aceptación y tareas peque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a tarea pequeña cumple tres cos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ciclo para rebanar y cerrar una tarea con la 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ivídela en tareas pequeñas, una a la vez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cribe el criterio de aceptación de la primera tare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ide a la IA solo esa tare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Verifica contra el criterio antes de segui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438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Define la función grande que quiere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da rebanada tiene su propio criterio; el deseo grande no.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3"/>
              </a:rPr>
              <a:t><![CDATA[Criterios de aceptación y tareas peque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57425"/>
        </p:xfrm>
        <a:graphic>
          <a:graphicData uri="http://schemas.openxmlformats.org/drawingml/2006/table">
            <a:tbl>
              <a:tblPr firstRow="1" bandRow="1"/>
              <a:tblGrid>
                <a:gridCol w="1962150"/>
                <a:gridCol w="61531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seo gra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banadas verificabl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ódulo de v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) Guardar una venta  2) Listar ventas del día  3) Sumar el total del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gin compl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) Formulario que captura correo y clave  2) Verificar credenciales  3) Sesión que recuerda al usu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or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) Traer los datos  2) Mostrar una tabla  3) Exportar a PDF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"ya está listo" (definition of done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3"/>
              </a:rPr>
              <a:t><![CDATA[Criterios de aceptación y tareas peque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darle una tarea a la IA, decide qué cuenta como terminada. Una buena definición de listo suele incluir: funciona en el camino feliz, maneja el error obvio, no rompió nada anterior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visaste 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e checklist es tuyo, no de la IA: la IA propone, tú dispon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3"/>
              </a:rPr>
              <a:t><![CDATA[Criterios de aceptación y tareas peque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u "ya está listo" (definition of done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as es una tarea suficientemente pequeña y verificable para pedirle a una I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Haz el sistema de report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ejora la base de da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grega un botón que exporte las ventas del día a PDF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on la app más rápi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3"/>
              </a:rPr>
              <a:t><![CDATA[Criterios de aceptación y tareas peque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u "ya está listo" (definition of done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tarea no tiene criterio de aceptación, la IA igual puede terminarla y basta con confi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3"/>
              </a:rPr>
              <a:t><![CDATA[Criterios de aceptación y tareas peque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u "ya está listo" (definition of done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a función más grande de tu proyecto y divídela en tres tareas pequeñas. Escribe el criterio de aceptación (dado-cuando-entonces) de la prime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a rebanada todavía dice "y también...", vuelve a parti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86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segui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3"/>
              </a:rPr>
              <a:t><![CDATA[Criterios de aceptación y tareas peque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rebanar y fijar criterios. Sigue a cómo proteger tu códig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: una tarea = un resultado observable + un criterio dado-cuando-entonc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"ya está listo" (definition of done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3"/>
              </a:rPr>
              <a:t><![CDATA[Criterios de aceptación y tareas peque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evitar que una IA destruya tu cód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semáforo entre pedir cambios y perder lo que ya funcion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2026-10-26T01:18:05Z</dcterms:created>
  <dcterms:modified xsi:type="dcterms:W3CDTF">2026-10-26T01:18:05Z</dcterms:modified>
  <dc:title>Criterios de aceptación y tareas pequeñas</dc:title>
  <dc:description>Presentación editable del OA «Criterios de aceptación y tareas pequeñas». Enlace: https://tecnologia.lumbre.lat/object/iav-c02-r01-oa03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